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14-10-27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Zentangle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 What?  And How To…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8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Zentangle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zentangle</a:t>
            </a:r>
            <a:r>
              <a:rPr lang="en-US" dirty="0" smtClean="0"/>
              <a:t> is drawing made from simple structured, deliberate, repeated patterns.</a:t>
            </a:r>
          </a:p>
          <a:p>
            <a:r>
              <a:rPr lang="en-US" dirty="0" err="1" smtClean="0"/>
              <a:t>Zentangles</a:t>
            </a:r>
            <a:r>
              <a:rPr lang="en-US" dirty="0" smtClean="0"/>
              <a:t> are typically draw inside an enclosed shapes.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1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26" y="199549"/>
            <a:ext cx="7583487" cy="1044388"/>
          </a:xfrm>
        </p:spPr>
        <p:txBody>
          <a:bodyPr/>
          <a:lstStyle/>
          <a:p>
            <a:r>
              <a:rPr lang="en-US" dirty="0" err="1" smtClean="0"/>
              <a:t>Zentangle</a:t>
            </a:r>
            <a:r>
              <a:rPr lang="en-US" dirty="0" smtClean="0"/>
              <a:t>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26" y="1425388"/>
            <a:ext cx="7583487" cy="4208930"/>
          </a:xfrm>
        </p:spPr>
        <p:txBody>
          <a:bodyPr/>
          <a:lstStyle/>
          <a:p>
            <a:r>
              <a:rPr lang="en-US" dirty="0" smtClean="0"/>
              <a:t>There are many different </a:t>
            </a:r>
            <a:r>
              <a:rPr lang="en-US" dirty="0" err="1" smtClean="0"/>
              <a:t>Zentangle</a:t>
            </a:r>
            <a:r>
              <a:rPr lang="en-US" dirty="0" smtClean="0"/>
              <a:t> patterns.  Here are just a few.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57" y="1855669"/>
            <a:ext cx="5613056" cy="46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5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entangle example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r="2907"/>
          <a:stretch/>
        </p:blipFill>
        <p:spPr>
          <a:xfrm>
            <a:off x="5486974" y="1205522"/>
            <a:ext cx="3277658" cy="4871974"/>
          </a:xfrm>
          <a:prstGeom prst="rect">
            <a:avLst/>
          </a:prstGeom>
        </p:spPr>
      </p:pic>
      <p:pic>
        <p:nvPicPr>
          <p:cNvPr id="6" name="Picture 5" descr="Zentangle example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1958" y="1227740"/>
            <a:ext cx="3289835" cy="4812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Zentangle</a:t>
            </a:r>
            <a:r>
              <a:rPr lang="en-US" dirty="0" smtClean="0"/>
              <a:t>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7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6" name="Content Placeholder 5" descr="e985206049498dc426c6cb217f84276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2" b="29182"/>
          <a:stretch>
            <a:fillRect/>
          </a:stretch>
        </p:blipFill>
        <p:spPr>
          <a:xfrm>
            <a:off x="3517753" y="3779739"/>
            <a:ext cx="4845197" cy="2689145"/>
          </a:xfrm>
        </p:spPr>
      </p:pic>
      <p:pic>
        <p:nvPicPr>
          <p:cNvPr id="7" name="Picture 6" descr="Zentangle Sea Hor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5" y="1425388"/>
            <a:ext cx="2682711" cy="5043496"/>
          </a:xfrm>
          <a:prstGeom prst="rect">
            <a:avLst/>
          </a:prstGeom>
        </p:spPr>
      </p:pic>
      <p:pic>
        <p:nvPicPr>
          <p:cNvPr id="8" name="Content Placeholder 3" descr="Zentangle exampl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73" r="-39873"/>
          <a:stretch>
            <a:fillRect/>
          </a:stretch>
        </p:blipFill>
        <p:spPr>
          <a:xfrm>
            <a:off x="3437102" y="497603"/>
            <a:ext cx="5706898" cy="31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Zentangle</a:t>
            </a:r>
            <a:r>
              <a:rPr lang="en-US" dirty="0" smtClean="0"/>
              <a:t>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helpful to draw </a:t>
            </a:r>
            <a:r>
              <a:rPr lang="en-US" dirty="0" err="1" smtClean="0"/>
              <a:t>Zentangles</a:t>
            </a:r>
            <a:r>
              <a:rPr lang="en-US" dirty="0" smtClean="0"/>
              <a:t> on a grid when you first start out.  This way you keep your patterns even.</a:t>
            </a:r>
          </a:p>
          <a:p>
            <a:r>
              <a:rPr lang="en-US" dirty="0" smtClean="0"/>
              <a:t>We will start with patterns in squares.  Follow along on your sheet as we go along.</a:t>
            </a:r>
          </a:p>
          <a:p>
            <a:r>
              <a:rPr lang="en-US" dirty="0" smtClean="0"/>
              <a:t>Then you can “free style” some </a:t>
            </a:r>
            <a:r>
              <a:rPr lang="en-US" dirty="0" err="1" smtClean="0"/>
              <a:t>zentangle</a:t>
            </a:r>
            <a:r>
              <a:rPr lang="en-US" dirty="0" smtClean="0"/>
              <a:t> patterns in organic shapes, such as </a:t>
            </a:r>
            <a:r>
              <a:rPr lang="en-US" smtClean="0"/>
              <a:t>an animal.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4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231</TotalTime>
  <Words>117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Revolution</vt:lpstr>
      <vt:lpstr>Zentangle</vt:lpstr>
      <vt:lpstr>What is a Zentangle?</vt:lpstr>
      <vt:lpstr>Zentangle Patterns</vt:lpstr>
      <vt:lpstr>Zentangle Examples</vt:lpstr>
      <vt:lpstr>More Examples</vt:lpstr>
      <vt:lpstr>Zentangle 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Zentangle</dc:title>
  <dc:creator>Erika Kirk</dc:creator>
  <cp:lastModifiedBy>Erika Kirk</cp:lastModifiedBy>
  <cp:revision>6</cp:revision>
  <dcterms:created xsi:type="dcterms:W3CDTF">2014-10-27T21:01:55Z</dcterms:created>
  <dcterms:modified xsi:type="dcterms:W3CDTF">2014-10-28T00:53:34Z</dcterms:modified>
</cp:coreProperties>
</file>