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3AFE3-F4C3-4303-B167-A90A76BAC8AF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CB96B-D7E1-4475-ADF4-86C013B99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846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40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58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79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36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09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75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77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31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06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91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2566-196A-4FFA-9DD3-62DEFFBFC4F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528CA-C4FC-4446-8500-AF2B6154E4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08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en-CA" dirty="0" smtClean="0"/>
              <a:t>Writing Workshop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en-CA" dirty="0" smtClean="0"/>
              <a:t>The Difference </a:t>
            </a:r>
            <a:r>
              <a:rPr lang="en-CA" dirty="0"/>
              <a:t>B</a:t>
            </a:r>
            <a:r>
              <a:rPr lang="en-CA" dirty="0" smtClean="0"/>
              <a:t>etween </a:t>
            </a:r>
          </a:p>
          <a:p>
            <a:r>
              <a:rPr lang="en-CA" dirty="0" smtClean="0"/>
              <a:t>Poetry and Prose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395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Poetry vs. Prose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sz="5100" b="1" dirty="0" smtClean="0"/>
              <a:t>Poetry:</a:t>
            </a:r>
          </a:p>
          <a:p>
            <a:pPr marL="0" indent="0">
              <a:buNone/>
            </a:pPr>
            <a:endParaRPr lang="en-CA" sz="2200" dirty="0" smtClean="0"/>
          </a:p>
          <a:p>
            <a:pPr marL="514350" indent="-514350">
              <a:buAutoNum type="arabicPeriod"/>
            </a:pPr>
            <a:r>
              <a:rPr lang="en-CA" sz="5100" dirty="0" smtClean="0"/>
              <a:t>Is a unique way of describing an ordinary topic or thing.</a:t>
            </a:r>
          </a:p>
          <a:p>
            <a:pPr marL="514350" indent="-514350">
              <a:buAutoNum type="arabicPeriod"/>
            </a:pPr>
            <a:r>
              <a:rPr lang="en-CA" sz="5100" dirty="0"/>
              <a:t>U</a:t>
            </a:r>
            <a:r>
              <a:rPr lang="en-CA" sz="5100" dirty="0" smtClean="0"/>
              <a:t>ses descriptive language.  </a:t>
            </a:r>
            <a:r>
              <a:rPr lang="en-CA" sz="5100" i="1" dirty="0" smtClean="0"/>
              <a:t>What is descriptive language?</a:t>
            </a:r>
          </a:p>
          <a:p>
            <a:pPr marL="514350" indent="-514350">
              <a:buAutoNum type="arabicPeriod"/>
            </a:pPr>
            <a:r>
              <a:rPr lang="en-CA" sz="5100" dirty="0"/>
              <a:t>I</a:t>
            </a:r>
            <a:r>
              <a:rPr lang="en-CA" sz="5100" dirty="0" smtClean="0"/>
              <a:t>s precise and economical in its word choice.  </a:t>
            </a:r>
            <a:r>
              <a:rPr lang="en-CA" sz="5100" i="1" dirty="0" smtClean="0"/>
              <a:t>What does this mean?</a:t>
            </a:r>
          </a:p>
          <a:p>
            <a:pPr marL="514350" indent="-514350">
              <a:buAutoNum type="arabicPeriod"/>
            </a:pPr>
            <a:r>
              <a:rPr lang="en-CA" sz="5100" dirty="0" smtClean="0"/>
              <a:t>Focuses on sounds of language as well as the meaning of words.</a:t>
            </a:r>
          </a:p>
          <a:p>
            <a:pPr marL="514350" indent="-514350">
              <a:buAutoNum type="arabicPeriod"/>
            </a:pPr>
            <a:r>
              <a:rPr lang="en-CA" sz="5100" dirty="0" smtClean="0"/>
              <a:t>Uses repetition of sounds, words or phrases to help us remember a message.</a:t>
            </a:r>
          </a:p>
          <a:p>
            <a:pPr marL="514350" indent="-514350">
              <a:buAutoNum type="arabicPeriod"/>
            </a:pPr>
            <a:r>
              <a:rPr lang="en-CA" sz="5100" dirty="0" smtClean="0"/>
              <a:t>Pays attention to “white space” – ex. Line breaks.</a:t>
            </a:r>
          </a:p>
          <a:p>
            <a:pPr marL="514350" indent="-514350">
              <a:buAutoNum type="arabicPeriod"/>
            </a:pPr>
            <a:r>
              <a:rPr lang="en-CA" sz="5100" dirty="0" smtClean="0"/>
              <a:t>Sometimes has a formal structure – ex. Haiku, Limerick</a:t>
            </a:r>
          </a:p>
          <a:p>
            <a:pPr marL="0" indent="0">
              <a:buNone/>
            </a:pPr>
            <a:endParaRPr lang="en-CA" sz="5100" dirty="0"/>
          </a:p>
        </p:txBody>
      </p:sp>
    </p:spTree>
    <p:extLst>
      <p:ext uri="{BB962C8B-B14F-4D97-AF65-F5344CB8AC3E}">
        <p14:creationId xmlns:p14="http://schemas.microsoft.com/office/powerpoint/2010/main" val="295855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 Food Writing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Your Oreo.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u="sng" dirty="0" smtClean="0"/>
              <a:t>Before</a:t>
            </a:r>
            <a:r>
              <a:rPr lang="en-CA" dirty="0" smtClean="0"/>
              <a:t> you have a bite, brainstorm in your </a:t>
            </a:r>
            <a:r>
              <a:rPr lang="en-CA" dirty="0" smtClean="0"/>
              <a:t>Writer’s</a:t>
            </a:r>
            <a:r>
              <a:rPr lang="en-CA" dirty="0" smtClean="0"/>
              <a:t> </a:t>
            </a:r>
            <a:r>
              <a:rPr lang="en-CA" dirty="0" smtClean="0"/>
              <a:t>N</a:t>
            </a:r>
            <a:r>
              <a:rPr lang="en-CA" dirty="0" smtClean="0"/>
              <a:t>otebook </a:t>
            </a:r>
            <a:r>
              <a:rPr lang="en-CA" dirty="0" smtClean="0"/>
              <a:t>how the Oreo </a:t>
            </a:r>
            <a:r>
              <a:rPr lang="en-CA" u="sng" dirty="0" smtClean="0"/>
              <a:t>looks and smells</a:t>
            </a:r>
            <a:r>
              <a:rPr lang="en-CA" dirty="0" smtClean="0"/>
              <a:t>.  Write as many words as you can.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u="sng" dirty="0" smtClean="0"/>
              <a:t>Take one bite</a:t>
            </a:r>
            <a:r>
              <a:rPr lang="en-CA" dirty="0" smtClean="0"/>
              <a:t>.  Write down how it </a:t>
            </a:r>
            <a:r>
              <a:rPr lang="en-CA" u="sng" dirty="0" smtClean="0"/>
              <a:t>sounds, tastes, feels</a:t>
            </a:r>
            <a:r>
              <a:rPr lang="en-CA" dirty="0" smtClean="0"/>
              <a:t> in your mouth.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48680"/>
            <a:ext cx="1872208" cy="192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0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CA" dirty="0" smtClean="0"/>
              <a:t>Fill in the Chart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CA" dirty="0" smtClean="0"/>
              <a:t>As a group, let’s find as many descriptive words to fill out the following chart, based on our “bites”.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69251"/>
              </p:ext>
            </p:extLst>
          </p:nvPr>
        </p:nvGraphicFramePr>
        <p:xfrm>
          <a:off x="323528" y="2780928"/>
          <a:ext cx="828092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626456">
                <a:tc>
                  <a:txBody>
                    <a:bodyPr/>
                    <a:lstStyle/>
                    <a:p>
                      <a:r>
                        <a:rPr lang="en-CA" dirty="0" smtClean="0"/>
                        <a:t>Looks</a:t>
                      </a:r>
                      <a:r>
                        <a:rPr lang="en-CA" baseline="0" dirty="0" smtClean="0"/>
                        <a:t> Like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Smells</a:t>
                      </a:r>
                      <a:r>
                        <a:rPr lang="en-CA" baseline="0" dirty="0" smtClean="0"/>
                        <a:t> Like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Sounds Like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Feels Like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Tastes Like</a:t>
                      </a:r>
                      <a:endParaRPr lang="en-CA" dirty="0"/>
                    </a:p>
                  </a:txBody>
                  <a:tcPr/>
                </a:tc>
              </a:tr>
              <a:tr h="297394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Now take the ideas from our chart, and write a free verse (prose) poem about your </a:t>
            </a:r>
            <a:r>
              <a:rPr lang="en-CA" dirty="0" smtClean="0"/>
              <a:t>Oreo in your Writer’s Notebook.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848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CA" dirty="0" smtClean="0"/>
              <a:t>Writing Warm 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Eve Merriam says:</a:t>
            </a: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“A poem is like a can of frozen juice – </a:t>
            </a:r>
          </a:p>
          <a:p>
            <a:pPr marL="0" indent="0" algn="ctr">
              <a:buNone/>
            </a:pPr>
            <a:r>
              <a:rPr lang="en-CA" dirty="0" smtClean="0"/>
              <a:t>add three cans of water and you get </a:t>
            </a:r>
          </a:p>
          <a:p>
            <a:pPr marL="0" indent="0" algn="ctr">
              <a:buNone/>
            </a:pPr>
            <a:r>
              <a:rPr lang="en-CA" dirty="0" smtClean="0"/>
              <a:t>the prose (story) version.”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What do you think this means???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092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What’s the difference between </a:t>
            </a:r>
            <a:br>
              <a:rPr lang="en-CA" dirty="0" smtClean="0"/>
            </a:br>
            <a:r>
              <a:rPr lang="en-CA" dirty="0" smtClean="0"/>
              <a:t>poetry and prose (a story)?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1.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2.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864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Examples of Descriptive Prose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3600" i="1" dirty="0"/>
              <a:t>The Other Way to Listen </a:t>
            </a:r>
            <a:r>
              <a:rPr lang="en-CA" sz="3600" dirty="0"/>
              <a:t>by Byrd </a:t>
            </a:r>
            <a:r>
              <a:rPr lang="en-CA" sz="3600" dirty="0" smtClean="0"/>
              <a:t>Baylor</a:t>
            </a:r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2400" dirty="0" smtClean="0"/>
              <a:t>	I </a:t>
            </a:r>
            <a:r>
              <a:rPr lang="en-CA" sz="2400" dirty="0"/>
              <a:t>used to know an old man who could walk by any cornfield and hear the </a:t>
            </a:r>
            <a:r>
              <a:rPr lang="en-CA" sz="2400" dirty="0" smtClean="0"/>
              <a:t>corn singing</a:t>
            </a:r>
            <a:r>
              <a:rPr lang="en-CA" sz="2400" dirty="0"/>
              <a:t>. “Teach me</a:t>
            </a:r>
            <a:r>
              <a:rPr lang="en-CA" sz="2400" dirty="0" smtClean="0"/>
              <a:t>,” </a:t>
            </a:r>
            <a:r>
              <a:rPr lang="en-CA" sz="2400" dirty="0"/>
              <a:t>I’d say when we’d passed on by. (I never said a </a:t>
            </a:r>
            <a:r>
              <a:rPr lang="en-CA" sz="2400" dirty="0" smtClean="0"/>
              <a:t>word while </a:t>
            </a:r>
            <a:r>
              <a:rPr lang="en-CA" sz="2400" dirty="0"/>
              <a:t>he was listening.) “Just tell me how you learned to hear that corn.” </a:t>
            </a:r>
            <a:endParaRPr lang="en-CA" sz="1200" dirty="0"/>
          </a:p>
          <a:p>
            <a:pPr marL="0" indent="0">
              <a:buNone/>
            </a:pPr>
            <a:r>
              <a:rPr lang="en-CA" sz="2400" dirty="0" smtClean="0"/>
              <a:t>	And he’d </a:t>
            </a:r>
            <a:r>
              <a:rPr lang="en-CA" sz="2400" dirty="0"/>
              <a:t>say, “It takes a lot of practice. You </a:t>
            </a:r>
            <a:r>
              <a:rPr lang="en-CA" sz="2400" dirty="0" smtClean="0"/>
              <a:t>can’t </a:t>
            </a:r>
            <a:r>
              <a:rPr lang="en-CA" sz="2400" dirty="0"/>
              <a:t>be in a hurry.”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	And </a:t>
            </a:r>
            <a:r>
              <a:rPr lang="en-CA" sz="2400" dirty="0"/>
              <a:t>I’d say, “</a:t>
            </a:r>
            <a:r>
              <a:rPr lang="en-CA" sz="2400" dirty="0" smtClean="0"/>
              <a:t>I have </a:t>
            </a:r>
            <a:r>
              <a:rPr lang="en-CA" sz="2400" dirty="0"/>
              <a:t>the time</a:t>
            </a:r>
            <a:r>
              <a:rPr lang="en-CA" sz="2400" dirty="0" smtClean="0"/>
              <a:t>.”</a:t>
            </a:r>
          </a:p>
          <a:p>
            <a:pPr marL="0" indent="0">
              <a:buNone/>
            </a:pPr>
            <a:r>
              <a:rPr lang="en-CA" sz="1200" dirty="0"/>
              <a:t>	</a:t>
            </a:r>
            <a:r>
              <a:rPr lang="en-CA" sz="2400" dirty="0" smtClean="0"/>
              <a:t>He </a:t>
            </a:r>
            <a:r>
              <a:rPr lang="en-CA" sz="2400" dirty="0"/>
              <a:t>was so good at listening – once he heard wildflower seeds burst </a:t>
            </a:r>
            <a:r>
              <a:rPr lang="en-CA" sz="2400" dirty="0" smtClean="0"/>
              <a:t>open, beginning </a:t>
            </a:r>
            <a:r>
              <a:rPr lang="en-CA" sz="2400" dirty="0"/>
              <a:t>to grow underground. That’s hard to do. He said he was just </a:t>
            </a:r>
            <a:r>
              <a:rPr lang="en-CA" sz="2400" dirty="0" smtClean="0"/>
              <a:t>lucky to </a:t>
            </a:r>
            <a:r>
              <a:rPr lang="en-CA" sz="2400" dirty="0"/>
              <a:t>have been by himself up there in </a:t>
            </a:r>
            <a:r>
              <a:rPr lang="en-CA" sz="2400" dirty="0" smtClean="0"/>
              <a:t>the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8669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canyon after a rain. He said it was the quietest place he’d ever been and he stayed there long enough to understand the quiet. 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I said, “I bet you were surprised when you heard those seeds.”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But he said, “No, I wasn’t surprised at all. It seemed like the most natural thing in the world.” He just smiled remembering.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dirty="0" smtClean="0"/>
              <a:t>Another </a:t>
            </a:r>
            <a:r>
              <a:rPr lang="en-CA" dirty="0"/>
              <a:t>time he heard a rock kind of murmur good things to a lizard. I </a:t>
            </a:r>
            <a:r>
              <a:rPr lang="en-CA" dirty="0" smtClean="0"/>
              <a:t>was there</a:t>
            </a:r>
            <a:r>
              <a:rPr lang="en-CA" dirty="0"/>
              <a:t>. We saw the lizard sunning on a rock. Of course, we stopped. The </a:t>
            </a:r>
            <a:r>
              <a:rPr lang="en-CA" dirty="0" smtClean="0"/>
              <a:t>old man </a:t>
            </a:r>
            <a:r>
              <a:rPr lang="en-CA" dirty="0"/>
              <a:t>said, “I wonder how the lizard feels about the rock it’s sitting on </a:t>
            </a:r>
            <a:r>
              <a:rPr lang="en-CA" dirty="0" smtClean="0"/>
              <a:t>and how </a:t>
            </a:r>
            <a:r>
              <a:rPr lang="en-CA" dirty="0"/>
              <a:t>the rock feels about the lizard?” He always asked himself </a:t>
            </a:r>
            <a:r>
              <a:rPr lang="en-CA" dirty="0" smtClean="0"/>
              <a:t>hard questions </a:t>
            </a:r>
            <a:r>
              <a:rPr lang="en-CA" dirty="0"/>
              <a:t>that take awhile to answer.</a:t>
            </a:r>
          </a:p>
        </p:txBody>
      </p:sp>
    </p:spTree>
    <p:extLst>
      <p:ext uri="{BB962C8B-B14F-4D97-AF65-F5344CB8AC3E}">
        <p14:creationId xmlns:p14="http://schemas.microsoft.com/office/powerpoint/2010/main" val="39848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Owl Moon </a:t>
            </a:r>
            <a:r>
              <a:rPr lang="en-CA" dirty="0" smtClean="0"/>
              <a:t>by Jane </a:t>
            </a:r>
            <a:r>
              <a:rPr lang="en-CA" dirty="0" err="1" smtClean="0"/>
              <a:t>Yolen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 smtClean="0">
                <a:effectLst/>
              </a:rPr>
              <a:t>If you go </a:t>
            </a:r>
            <a:r>
              <a:rPr lang="en-CA" dirty="0" err="1" smtClean="0">
                <a:effectLst/>
              </a:rPr>
              <a:t>owling</a:t>
            </a:r>
            <a:r>
              <a:rPr lang="en-CA" dirty="0" smtClean="0">
                <a:effectLst/>
              </a:rPr>
              <a:t/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you have to be quiet,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that’s what Pa always says.</a:t>
            </a:r>
          </a:p>
          <a:p>
            <a:pPr marL="0" indent="0">
              <a:buNone/>
            </a:pPr>
            <a:r>
              <a:rPr lang="en-CA" dirty="0" smtClean="0">
                <a:effectLst/>
              </a:rPr>
              <a:t>I had been waiting to go </a:t>
            </a:r>
            <a:r>
              <a:rPr lang="en-CA" dirty="0" err="1" smtClean="0">
                <a:effectLst/>
              </a:rPr>
              <a:t>owling</a:t>
            </a:r>
            <a:r>
              <a:rPr lang="en-CA" dirty="0" smtClean="0">
                <a:effectLst/>
              </a:rPr>
              <a:t> with Pa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for a long, long time.</a:t>
            </a:r>
          </a:p>
          <a:p>
            <a:pPr marL="0" indent="0">
              <a:buNone/>
            </a:pP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 smtClean="0">
                <a:effectLst/>
              </a:rPr>
              <a:t>[...]</a:t>
            </a:r>
          </a:p>
          <a:p>
            <a:pPr marL="0" indent="0">
              <a:buNone/>
            </a:pP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 smtClean="0">
                <a:effectLst/>
              </a:rPr>
              <a:t>When you go </a:t>
            </a:r>
            <a:r>
              <a:rPr lang="en-CA" dirty="0" err="1" smtClean="0">
                <a:effectLst/>
              </a:rPr>
              <a:t>owling</a:t>
            </a:r>
            <a:r>
              <a:rPr lang="en-CA" dirty="0" smtClean="0">
                <a:effectLst/>
              </a:rPr>
              <a:t/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you don’t need words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or warm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or anything but hope.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That’s what Pa says.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The kind of hope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that flies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on silent wings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under a shining</a:t>
            </a:r>
            <a:br>
              <a:rPr lang="en-CA" dirty="0" smtClean="0">
                <a:effectLst/>
              </a:rPr>
            </a:br>
            <a:r>
              <a:rPr lang="en-CA" dirty="0" smtClean="0">
                <a:effectLst/>
              </a:rPr>
              <a:t>Owl Moon.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686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Examples of Free Verse </a:t>
            </a:r>
            <a:br>
              <a:rPr lang="en-CA" dirty="0" smtClean="0"/>
            </a:br>
            <a:r>
              <a:rPr lang="en-CA" dirty="0" smtClean="0"/>
              <a:t>(Unrhymed) Poetry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CA" sz="5800" i="1" dirty="0" smtClean="0"/>
              <a:t>How to Eat a Poem </a:t>
            </a:r>
            <a:r>
              <a:rPr lang="en-CA" sz="5800" dirty="0" smtClean="0"/>
              <a:t>by Eve Merriam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Don't be polite.</a:t>
            </a:r>
            <a:br>
              <a:rPr lang="en-CA" dirty="0" smtClean="0"/>
            </a:br>
            <a:r>
              <a:rPr lang="en-CA" dirty="0" smtClean="0"/>
              <a:t>	Bite in.</a:t>
            </a:r>
            <a:br>
              <a:rPr lang="en-CA" dirty="0" smtClean="0"/>
            </a:br>
            <a:r>
              <a:rPr lang="en-CA" dirty="0" smtClean="0"/>
              <a:t>	Pick it up with your fingers and lick the juice that</a:t>
            </a:r>
            <a:br>
              <a:rPr lang="en-CA" dirty="0" smtClean="0"/>
            </a:br>
            <a:r>
              <a:rPr lang="en-CA" dirty="0" smtClean="0"/>
              <a:t>		may run down your chin.</a:t>
            </a:r>
            <a:br>
              <a:rPr lang="en-CA" dirty="0" smtClean="0"/>
            </a:br>
            <a:r>
              <a:rPr lang="en-CA" dirty="0" smtClean="0"/>
              <a:t>	It is ready and ripe now, whenever you are.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You do not need a knife or fork or spoon</a:t>
            </a:r>
            <a:br>
              <a:rPr lang="en-CA" dirty="0" smtClean="0"/>
            </a:br>
            <a:r>
              <a:rPr lang="en-CA" dirty="0" smtClean="0"/>
              <a:t>	or plate or napkin or tablecloth. </a:t>
            </a:r>
          </a:p>
          <a:p>
            <a:pPr marL="0" indent="0">
              <a:buNone/>
            </a:pPr>
            <a:r>
              <a:rPr lang="en-CA" dirty="0" smtClean="0"/>
              <a:t>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For there is no core</a:t>
            </a:r>
            <a:br>
              <a:rPr lang="en-CA" dirty="0" smtClean="0"/>
            </a:br>
            <a:r>
              <a:rPr lang="en-CA" dirty="0" smtClean="0"/>
              <a:t>	or stem</a:t>
            </a:r>
            <a:br>
              <a:rPr lang="en-CA" dirty="0" smtClean="0"/>
            </a:br>
            <a:r>
              <a:rPr lang="en-CA" dirty="0" smtClean="0"/>
              <a:t>	or rind</a:t>
            </a:r>
            <a:br>
              <a:rPr lang="en-CA" dirty="0" smtClean="0"/>
            </a:br>
            <a:r>
              <a:rPr lang="en-CA" dirty="0" smtClean="0"/>
              <a:t>	or pit</a:t>
            </a:r>
            <a:br>
              <a:rPr lang="en-CA" dirty="0" smtClean="0"/>
            </a:br>
            <a:r>
              <a:rPr lang="en-CA" dirty="0" smtClean="0"/>
              <a:t>	or seed</a:t>
            </a:r>
            <a:br>
              <a:rPr lang="en-CA" dirty="0" smtClean="0"/>
            </a:br>
            <a:r>
              <a:rPr lang="en-CA" dirty="0" smtClean="0"/>
              <a:t>	or skin</a:t>
            </a:r>
            <a:br>
              <a:rPr lang="en-CA" dirty="0" smtClean="0"/>
            </a:br>
            <a:r>
              <a:rPr lang="en-CA" dirty="0" smtClean="0"/>
              <a:t>	to throw away.</a:t>
            </a:r>
            <a:br>
              <a:rPr lang="en-CA" dirty="0" smtClean="0"/>
            </a:b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705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Fog</a:t>
            </a:r>
            <a:r>
              <a:rPr lang="en-CA" dirty="0" smtClean="0"/>
              <a:t> by Carl Sandburg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	The fog comes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on little cat feet.  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It sits looking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over </a:t>
            </a:r>
            <a:r>
              <a:rPr lang="en-CA" dirty="0" err="1" smtClean="0"/>
              <a:t>harbor</a:t>
            </a:r>
            <a:r>
              <a:rPr lang="en-CA" dirty="0" smtClean="0"/>
              <a:t> and city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on silent haunches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and then moves 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80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I, Too </a:t>
            </a:r>
            <a:r>
              <a:rPr lang="en-CA" dirty="0" smtClean="0"/>
              <a:t>by Langston Hughes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dirty="0" smtClean="0">
                <a:effectLst/>
              </a:rPr>
              <a:t> </a:t>
            </a:r>
            <a:r>
              <a:rPr lang="en-CA" dirty="0" smtClean="0"/>
              <a:t>I</a:t>
            </a:r>
            <a:r>
              <a:rPr lang="en-CA" dirty="0"/>
              <a:t>, too, sing America.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I am the darker brother.</a:t>
            </a:r>
            <a:br>
              <a:rPr lang="en-CA" dirty="0"/>
            </a:br>
            <a:r>
              <a:rPr lang="en-CA" dirty="0"/>
              <a:t>They send me to eat in the kitchen</a:t>
            </a:r>
            <a:br>
              <a:rPr lang="en-CA" dirty="0"/>
            </a:br>
            <a:r>
              <a:rPr lang="en-CA" dirty="0"/>
              <a:t>When company comes,</a:t>
            </a:r>
            <a:br>
              <a:rPr lang="en-CA" dirty="0"/>
            </a:br>
            <a:r>
              <a:rPr lang="en-CA" dirty="0"/>
              <a:t>But I laugh,</a:t>
            </a:r>
            <a:br>
              <a:rPr lang="en-CA" dirty="0"/>
            </a:br>
            <a:r>
              <a:rPr lang="en-CA" dirty="0"/>
              <a:t>And eat well,</a:t>
            </a:r>
            <a:br>
              <a:rPr lang="en-CA" dirty="0"/>
            </a:br>
            <a:r>
              <a:rPr lang="en-CA" dirty="0"/>
              <a:t>And grow strong.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Tomorrow,</a:t>
            </a:r>
            <a:br>
              <a:rPr lang="en-CA" dirty="0"/>
            </a:br>
            <a:r>
              <a:rPr lang="en-CA" dirty="0"/>
              <a:t>I'll be at the table</a:t>
            </a:r>
            <a:br>
              <a:rPr lang="en-CA" dirty="0"/>
            </a:br>
            <a:r>
              <a:rPr lang="en-CA" dirty="0"/>
              <a:t>When company comes.</a:t>
            </a:r>
            <a:br>
              <a:rPr lang="en-CA" dirty="0"/>
            </a:br>
            <a:r>
              <a:rPr lang="en-CA" dirty="0" err="1"/>
              <a:t>Nobody'll</a:t>
            </a:r>
            <a:r>
              <a:rPr lang="en-CA" dirty="0"/>
              <a:t> dare</a:t>
            </a:r>
            <a:br>
              <a:rPr lang="en-CA" dirty="0"/>
            </a:br>
            <a:r>
              <a:rPr lang="en-CA" dirty="0"/>
              <a:t>Say to me,</a:t>
            </a:r>
            <a:br>
              <a:rPr lang="en-CA" dirty="0"/>
            </a:br>
            <a:r>
              <a:rPr lang="en-CA" dirty="0"/>
              <a:t>"Eat in the kitchen,"</a:t>
            </a:r>
            <a:br>
              <a:rPr lang="en-CA" dirty="0"/>
            </a:br>
            <a:r>
              <a:rPr lang="en-CA" dirty="0"/>
              <a:t>Then.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Besides,</a:t>
            </a:r>
            <a:br>
              <a:rPr lang="en-CA" dirty="0"/>
            </a:br>
            <a:r>
              <a:rPr lang="en-CA" dirty="0"/>
              <a:t>They'll see how beautiful I am</a:t>
            </a:r>
            <a:br>
              <a:rPr lang="en-CA" dirty="0"/>
            </a:br>
            <a:r>
              <a:rPr lang="en-CA" dirty="0"/>
              <a:t>And be ashamed--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I, too, am America. 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552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110</TotalTime>
  <Words>331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Writing Workshop</vt:lpstr>
      <vt:lpstr>Writing Warm Up</vt:lpstr>
      <vt:lpstr>What’s the difference between  poetry and prose (a story)?</vt:lpstr>
      <vt:lpstr>Examples of Descriptive Prose</vt:lpstr>
      <vt:lpstr>PowerPoint Presentation</vt:lpstr>
      <vt:lpstr>Owl Moon by Jane Yolen</vt:lpstr>
      <vt:lpstr>Examples of Free Verse  (Unrhymed) Poetry</vt:lpstr>
      <vt:lpstr>Fog by Carl Sandburg</vt:lpstr>
      <vt:lpstr>I, Too by Langston Hughes</vt:lpstr>
      <vt:lpstr>Poetry vs. Prose</vt:lpstr>
      <vt:lpstr>Fun Food Writing</vt:lpstr>
      <vt:lpstr>Fill in the Chart </vt:lpstr>
      <vt:lpstr>Your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Workshop</dc:title>
  <dc:creator>Erika</dc:creator>
  <cp:lastModifiedBy>admin</cp:lastModifiedBy>
  <cp:revision>13</cp:revision>
  <cp:lastPrinted>2011-01-08T18:40:08Z</cp:lastPrinted>
  <dcterms:created xsi:type="dcterms:W3CDTF">2011-01-08T17:13:02Z</dcterms:created>
  <dcterms:modified xsi:type="dcterms:W3CDTF">2013-11-13T19:19:18Z</dcterms:modified>
</cp:coreProperties>
</file>