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738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273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049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905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676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939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70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286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744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193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803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386F-3050-4A85-8AD9-F8EE2359ACBD}" type="datetimeFigureOut">
              <a:rPr lang="en-CA" smtClean="0"/>
              <a:t>26/10/2014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72967-3578-4F56-9517-681A055691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46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Wrap Your Mummy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954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Start with a Wire Frame </a:t>
            </a:r>
            <a:br>
              <a:rPr lang="en-CA" dirty="0" smtClean="0"/>
            </a:br>
            <a:r>
              <a:rPr lang="en-CA" sz="1800" dirty="0" smtClean="0"/>
              <a:t>(about 3 feet long)</a:t>
            </a:r>
            <a:endParaRPr lang="en-CA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093"/>
            <a:ext cx="2854412" cy="38058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62811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Cut Sheet Material into Strips</a:t>
            </a:r>
            <a:br>
              <a:rPr lang="en-CA" dirty="0" smtClean="0"/>
            </a:br>
            <a:r>
              <a:rPr lang="en-CA" sz="2200" dirty="0" smtClean="0"/>
              <a:t>Write a message on your first strip…</a:t>
            </a:r>
            <a:endParaRPr lang="en-CA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4371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Start Wrapping in the Centre</a:t>
            </a:r>
            <a:br>
              <a:rPr lang="en-CA" dirty="0" smtClean="0"/>
            </a:br>
            <a:r>
              <a:rPr lang="en-CA" sz="2200" dirty="0" smtClean="0"/>
              <a:t>and work your way outward to limbs </a:t>
            </a:r>
            <a:endParaRPr lang="en-CA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9068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Add layers by tying finished </a:t>
            </a:r>
            <a:br>
              <a:rPr lang="en-CA" dirty="0" smtClean="0"/>
            </a:br>
            <a:r>
              <a:rPr lang="en-CA" dirty="0" smtClean="0"/>
              <a:t>end to new strip of fabric  </a:t>
            </a:r>
            <a:br>
              <a:rPr lang="en-CA" dirty="0" smtClean="0"/>
            </a:br>
            <a:r>
              <a:rPr lang="en-CA" sz="2200" dirty="0"/>
              <a:t>L</a:t>
            </a:r>
            <a:r>
              <a:rPr lang="en-CA" sz="2200" dirty="0" smtClean="0"/>
              <a:t>ayer more in centre of body</a:t>
            </a:r>
            <a:endParaRPr lang="en-CA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6327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Position Body When Finished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067999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Wrap Your Mummy</vt:lpstr>
      <vt:lpstr>Start with a Wire Frame  (about 3 feet long)</vt:lpstr>
      <vt:lpstr>Cut Sheet Material into Strips Write a message on your first strip…</vt:lpstr>
      <vt:lpstr>Start Wrapping in the Centre and work your way outward to limbs </vt:lpstr>
      <vt:lpstr>Add layers by tying finished  end to new strip of fabric   Layer more in centre of body</vt:lpstr>
      <vt:lpstr>Position Body When Finished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 Your Mummy</dc:title>
  <dc:creator>Erika</dc:creator>
  <cp:lastModifiedBy>Erika</cp:lastModifiedBy>
  <cp:revision>1</cp:revision>
  <dcterms:created xsi:type="dcterms:W3CDTF">2014-10-26T17:15:18Z</dcterms:created>
  <dcterms:modified xsi:type="dcterms:W3CDTF">2014-10-26T17:20:36Z</dcterms:modified>
</cp:coreProperties>
</file>