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2014-08-19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2014-08-19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August 19,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August 19,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…or more importantly – what does Art have to do with us?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6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591550" cy="1066801"/>
          </a:xfrm>
        </p:spPr>
        <p:txBody>
          <a:bodyPr/>
          <a:lstStyle/>
          <a:p>
            <a:r>
              <a:rPr lang="en-US" dirty="0" smtClean="0"/>
              <a:t>What is the Purpose of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Social Function </a:t>
            </a:r>
            <a:r>
              <a:rPr lang="en-US" sz="2600" dirty="0" smtClean="0"/>
              <a:t>– Artists may produce art to reinforce and enhance the shared sense of identity to those in a family, community or culture.  Think of family portraits.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				</a:t>
            </a:r>
            <a:r>
              <a:rPr lang="en-US" sz="1600" dirty="0" smtClean="0"/>
              <a:t>Harrington Mann – 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A Family Portrait of Four Children, 1915.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 descr="Harrington Mann A Portrait of Four Childr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9" y="2729602"/>
            <a:ext cx="3321357" cy="39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Spiritual Function </a:t>
            </a:r>
            <a:r>
              <a:rPr lang="en-US" sz="2600" dirty="0" smtClean="0"/>
              <a:t>– Artists create art to express spiritual beliefs about destiny of life or belief in a higher power.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Pueblo Scene:  Corn Dancers and Church, 1960.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4" name="Picture 3" descr="Pueblo Scene Corn Dancers and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70" y="2396249"/>
            <a:ext cx="4547483" cy="32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0"/>
            <a:ext cx="8591550" cy="1066801"/>
          </a:xfrm>
        </p:spPr>
        <p:txBody>
          <a:bodyPr/>
          <a:lstStyle/>
          <a:p>
            <a:r>
              <a:rPr lang="en-US" dirty="0"/>
              <a:t>What is the Purpose of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415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Physical Functions </a:t>
            </a:r>
            <a:r>
              <a:rPr lang="en-US" sz="2800" dirty="0" smtClean="0"/>
              <a:t>– Artists, craftspeople and designers constantly invent new ways to create </a:t>
            </a:r>
            <a:r>
              <a:rPr lang="en-US" sz="2800" u="sng" dirty="0" smtClean="0"/>
              <a:t>functional</a:t>
            </a:r>
            <a:r>
              <a:rPr lang="en-US" sz="2800" dirty="0" smtClean="0"/>
              <a:t> art.   </a:t>
            </a:r>
            <a:r>
              <a:rPr lang="en-US" sz="2800" dirty="0" smtClean="0"/>
              <a:t>Car designs, toothbrushes, building materials, all have practical use behind them – or function.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1600" dirty="0" smtClean="0"/>
              <a:t>Halifax Central Library.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alifax-Central-Library-by-Schmidt-Hammer-Lassen-Architect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572"/>
            <a:ext cx="9144000" cy="311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0654"/>
            <a:ext cx="8591550" cy="1066801"/>
          </a:xfrm>
        </p:spPr>
        <p:txBody>
          <a:bodyPr/>
          <a:lstStyle/>
          <a:p>
            <a:r>
              <a:rPr lang="en-US" dirty="0"/>
              <a:t>What is the Purpose of 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Educational Function </a:t>
            </a:r>
            <a:r>
              <a:rPr lang="en-US" sz="2600" dirty="0" smtClean="0"/>
              <a:t>– Prior to public education, many people could not read or write.  Art was used as a visual tool to teach or share information with others.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1600" dirty="0" smtClean="0"/>
              <a:t>Mother and Child – </a:t>
            </a:r>
          </a:p>
          <a:p>
            <a:pPr marL="0" indent="0">
              <a:buNone/>
            </a:pPr>
            <a:r>
              <a:rPr lang="en-US" sz="1600" dirty="0" smtClean="0"/>
              <a:t>Vatican Museum, </a:t>
            </a:r>
          </a:p>
          <a:p>
            <a:pPr marL="0" indent="0">
              <a:buNone/>
            </a:pPr>
            <a:r>
              <a:rPr lang="en-US" sz="1600" dirty="0" smtClean="0"/>
              <a:t>Sistine Chapel</a:t>
            </a:r>
            <a:endParaRPr lang="en-US" sz="1600" dirty="0"/>
          </a:p>
        </p:txBody>
      </p:sp>
      <p:pic>
        <p:nvPicPr>
          <p:cNvPr id="4" name="Picture 3" descr="vatican_pictures_3 madonna and chi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52" y="2868873"/>
            <a:ext cx="5596505" cy="373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78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Other Purposes for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342900" indent="-342900"/>
            <a:r>
              <a:rPr lang="en-US" sz="2800" dirty="0" smtClean="0"/>
              <a:t>In your sketchbook, brainstorm a list of possible purposes for your Art based on what we have learned so far.</a:t>
            </a:r>
          </a:p>
          <a:p>
            <a:pPr marL="342900" indent="-342900"/>
            <a:endParaRPr lang="en-US" sz="2800" dirty="0"/>
          </a:p>
          <a:p>
            <a:pPr marL="342900" indent="-342900"/>
            <a:r>
              <a:rPr lang="en-US" sz="2800" dirty="0" smtClean="0"/>
              <a:t>Once you have made your list – answer the following question in your sketchbook:</a:t>
            </a:r>
          </a:p>
          <a:p>
            <a:pPr marL="342900" indent="-342900"/>
            <a:endParaRPr lang="en-US" sz="2800" dirty="0"/>
          </a:p>
          <a:p>
            <a:pPr marL="0" indent="0" algn="ctr">
              <a:buNone/>
            </a:pPr>
            <a:r>
              <a:rPr lang="en-US" sz="3200" b="1" dirty="0" smtClean="0"/>
              <a:t>In your opinion, why do people make art?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857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Y</a:t>
            </a:r>
            <a:r>
              <a:rPr lang="en-US" dirty="0" smtClean="0"/>
              <a:t>our Sketchbook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Write down this question: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4000" b="1" dirty="0" smtClean="0"/>
              <a:t>What is Art?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Brainstorm possible answers to the question in your sketchbook.  Write down or draw anything and everything that comes to mind.</a:t>
            </a:r>
          </a:p>
        </p:txBody>
      </p:sp>
    </p:spTree>
    <p:extLst>
      <p:ext uri="{BB962C8B-B14F-4D97-AF65-F5344CB8AC3E}">
        <p14:creationId xmlns:p14="http://schemas.microsoft.com/office/powerpoint/2010/main" val="292862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 I Really an Artist?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645">
            <a:off x="5701778" y="2197133"/>
            <a:ext cx="3389826" cy="4237283"/>
          </a:xfrm>
          <a:prstGeom prst="rect">
            <a:avLst/>
          </a:prstGeom>
        </p:spPr>
      </p:pic>
      <p:pic>
        <p:nvPicPr>
          <p:cNvPr id="4" name="Content Placeholder 3" descr="ArtistDefinition-Small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8" b="21278"/>
          <a:stretch>
            <a:fillRect/>
          </a:stretch>
        </p:blipFill>
        <p:spPr>
          <a:xfrm rot="20766983">
            <a:off x="3723622" y="1998120"/>
            <a:ext cx="2155458" cy="14876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1066801"/>
          </a:xfrm>
        </p:spPr>
        <p:txBody>
          <a:bodyPr/>
          <a:lstStyle/>
          <a:p>
            <a:r>
              <a:rPr lang="en-US" dirty="0" smtClean="0"/>
              <a:t>A Few Points of View on the Question</a:t>
            </a:r>
            <a:endParaRPr lang="en-US" dirty="0"/>
          </a:p>
        </p:txBody>
      </p:sp>
      <p:pic>
        <p:nvPicPr>
          <p:cNvPr id="6" name="Picture 5" descr="courage-definition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1" t="31031" r="17678" b="29600"/>
          <a:stretch/>
        </p:blipFill>
        <p:spPr>
          <a:xfrm rot="20800511">
            <a:off x="421561" y="1293345"/>
            <a:ext cx="3099003" cy="1418895"/>
          </a:xfrm>
          <a:prstGeom prst="rect">
            <a:avLst/>
          </a:prstGeom>
        </p:spPr>
      </p:pic>
      <p:pic>
        <p:nvPicPr>
          <p:cNvPr id="7" name="Picture 6" descr="Paul-Rand_Design-is-the-method-of-putting-form-and-content-together-Design-just-as-art-has-multiple-definitions-there-is-no-single-definition-Design-can-be-art-Design-can-be-aesthetics-Design-is-so-simple-thats-why-it-is-so-complica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019">
            <a:off x="491182" y="2776498"/>
            <a:ext cx="3226930" cy="3872316"/>
          </a:xfrm>
          <a:prstGeom prst="rect">
            <a:avLst/>
          </a:prstGeom>
        </p:spPr>
      </p:pic>
      <p:pic>
        <p:nvPicPr>
          <p:cNvPr id="8" name="Picture 7" descr="tumblr_lvrkneouDL1r6nm6ao1_50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19350" r="18618" b="19644"/>
          <a:stretch/>
        </p:blipFill>
        <p:spPr>
          <a:xfrm rot="485109">
            <a:off x="6523279" y="1238838"/>
            <a:ext cx="2540115" cy="1325749"/>
          </a:xfrm>
          <a:prstGeom prst="rect">
            <a:avLst/>
          </a:prstGeom>
        </p:spPr>
      </p:pic>
      <p:pic>
        <p:nvPicPr>
          <p:cNvPr id="9" name="Picture 8" descr="tumblr_mh92p6mgge1rqpa8po1_5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2" y="4074386"/>
            <a:ext cx="2420800" cy="24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Art?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337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simply painting and drawing – has many definitions…</a:t>
            </a:r>
          </a:p>
          <a:p>
            <a:r>
              <a:rPr lang="en-US" dirty="0" smtClean="0"/>
              <a:t>Art is a form of communication –  a visual language – the visual expression of an idea, feeling or experience.</a:t>
            </a:r>
          </a:p>
          <a:p>
            <a:r>
              <a:rPr lang="en-US" b="1" dirty="0" smtClean="0"/>
              <a:t>Art is about the process of perceiving, communicating and reflecting on an idea as much as it is about creating a product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Art is created to communicate with ourselves and with the wider world.</a:t>
            </a:r>
          </a:p>
          <a:p>
            <a:r>
              <a:rPr lang="en-US" dirty="0" smtClean="0"/>
              <a:t>Art speaks to us where words might fail.</a:t>
            </a:r>
          </a:p>
          <a:p>
            <a:r>
              <a:rPr lang="en-US" dirty="0" smtClean="0"/>
              <a:t>Not simply for those few “talented” people – art stimulates our interests and appreciation for simplicity, uniqueness, original ideas, and their application.</a:t>
            </a:r>
          </a:p>
          <a:p>
            <a:r>
              <a:rPr lang="en-US" dirty="0" smtClean="0"/>
              <a:t>Traditional techniques for art:  drawing, painting, sculpting and printing are among the many ways people express a desire to work creatively.</a:t>
            </a:r>
          </a:p>
          <a:p>
            <a:r>
              <a:rPr lang="en-US" dirty="0" smtClean="0"/>
              <a:t>Art includes activities and objects found in everyday life.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5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Goals and Curriculum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b="1" dirty="0" smtClean="0"/>
              <a:t>Area 1 - Creating, Making and Presenting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630238" lvl="1" indent="-457200"/>
            <a:r>
              <a:rPr lang="en-US" sz="2400" dirty="0" smtClean="0"/>
              <a:t>You will explore, challenge, develop and express ideas using the language, techniques, and processes of Art.</a:t>
            </a:r>
          </a:p>
          <a:p>
            <a:pPr marL="173038" lvl="1" indent="0">
              <a:buNone/>
            </a:pPr>
            <a:endParaRPr lang="en-US" sz="2400" dirty="0" smtClean="0"/>
          </a:p>
          <a:p>
            <a:pPr marL="630238" lvl="1" indent="-457200"/>
            <a:r>
              <a:rPr lang="en-US" sz="2400" dirty="0" smtClean="0"/>
              <a:t>You will create and/or present, collaboratively and independently, expressive products in the arts for a range of audiences and purposes.</a:t>
            </a:r>
          </a:p>
          <a:p>
            <a:pPr marL="630238" lvl="1" indent="-457200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959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 and Curriculum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Area 2 - Understanding </a:t>
            </a:r>
            <a:r>
              <a:rPr lang="en-US" sz="3200" b="1" dirty="0"/>
              <a:t>and Connecting Contexts of Time, Place and Community</a:t>
            </a:r>
          </a:p>
          <a:p>
            <a:endParaRPr lang="en-US" sz="2400" dirty="0" smtClean="0"/>
          </a:p>
          <a:p>
            <a:r>
              <a:rPr lang="en-US" sz="2400" dirty="0" smtClean="0"/>
              <a:t>You will demonstrate critical awareness of and value for the role of the arts in creating and reflecting culture.</a:t>
            </a:r>
          </a:p>
          <a:p>
            <a:endParaRPr lang="en-US" sz="2400" dirty="0"/>
          </a:p>
          <a:p>
            <a:r>
              <a:rPr lang="en-US" sz="2400" dirty="0" smtClean="0"/>
              <a:t>Respect the contributions to the arts of individuals and cultural groups in local and global contexts, and value the arts as a record of human experience and expression.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3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 and Curriculum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b="1" dirty="0" smtClean="0"/>
              <a:t>Area 3 - Perceiving</a:t>
            </a:r>
            <a:r>
              <a:rPr lang="en-US" sz="3200" b="1" dirty="0"/>
              <a:t>, Reflecting and Responding</a:t>
            </a:r>
          </a:p>
          <a:p>
            <a:endParaRPr lang="en-US" dirty="0" smtClean="0"/>
          </a:p>
          <a:p>
            <a:r>
              <a:rPr lang="en-US" sz="2400" dirty="0" smtClean="0"/>
              <a:t>Apply critical thinking and problem-solving strategies to reflect on and respond to your own and others’ expressive work.</a:t>
            </a:r>
          </a:p>
          <a:p>
            <a:endParaRPr lang="en-US" sz="2400" dirty="0"/>
          </a:p>
          <a:p>
            <a:r>
              <a:rPr lang="en-US" sz="2400" dirty="0" smtClean="0"/>
              <a:t>Understand the role of technologies in creating and responding to expressive works.</a:t>
            </a:r>
          </a:p>
          <a:p>
            <a:endParaRPr lang="en-US" sz="2400" dirty="0"/>
          </a:p>
          <a:p>
            <a:r>
              <a:rPr lang="en-US" sz="2400" dirty="0" smtClean="0"/>
              <a:t>Analyze the relationship between artistic intent and the expressive work.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538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to “Perceive”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To perceive is </a:t>
            </a:r>
            <a:r>
              <a:rPr lang="en-US" sz="2800" i="1" dirty="0" smtClean="0"/>
              <a:t>to become deeply aware through the senses </a:t>
            </a:r>
            <a:r>
              <a:rPr lang="en-US" sz="2800" dirty="0" smtClean="0"/>
              <a:t>(sight, smell, touch, hear, taste) </a:t>
            </a:r>
            <a:r>
              <a:rPr lang="en-US" sz="2800" i="1" dirty="0" smtClean="0"/>
              <a:t>of the special nature of a visual object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We attach meaning to what we </a:t>
            </a:r>
            <a:r>
              <a:rPr lang="en-US" sz="2800" dirty="0" smtClean="0"/>
              <a:t>perceive, or understand of the world around 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439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0"/>
            <a:ext cx="8591550" cy="1066801"/>
          </a:xfrm>
        </p:spPr>
        <p:txBody>
          <a:bodyPr/>
          <a:lstStyle/>
          <a:p>
            <a:r>
              <a:rPr lang="en-US" dirty="0" smtClean="0"/>
              <a:t>What is the Purpose of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Personal Function </a:t>
            </a:r>
            <a:r>
              <a:rPr lang="en-US" sz="2800" dirty="0" smtClean="0"/>
              <a:t>– Artists create art to express personal feelings.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600" dirty="0" smtClean="0"/>
              <a:t>What feeling is Munch </a:t>
            </a:r>
          </a:p>
          <a:p>
            <a:pPr marL="0" indent="0">
              <a:buNone/>
            </a:pPr>
            <a:r>
              <a:rPr lang="en-US" sz="2600" dirty="0"/>
              <a:t>c</a:t>
            </a:r>
            <a:r>
              <a:rPr lang="en-US" sz="2600" dirty="0" smtClean="0"/>
              <a:t>onveying here?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700" dirty="0" err="1" smtClean="0"/>
              <a:t>Edvard</a:t>
            </a:r>
            <a:r>
              <a:rPr lang="en-US" sz="1700" dirty="0" smtClean="0"/>
              <a:t> Munch – </a:t>
            </a:r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The Sick Child, 1885-6.</a:t>
            </a:r>
            <a:endParaRPr lang="en-US" sz="1700" dirty="0"/>
          </a:p>
        </p:txBody>
      </p:sp>
      <p:pic>
        <p:nvPicPr>
          <p:cNvPr id="4" name="Picture 3" descr="Munch_Det_Syke_Barn_18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42" y="1772790"/>
            <a:ext cx="4800729" cy="49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01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2081</TotalTime>
  <Words>707</Words>
  <Application>Microsoft Macintosh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SOHO</vt:lpstr>
      <vt:lpstr>What is art?</vt:lpstr>
      <vt:lpstr>In Your Sketchbook</vt:lpstr>
      <vt:lpstr>A Few Points of View on the Question</vt:lpstr>
      <vt:lpstr>What is Art?</vt:lpstr>
      <vt:lpstr>Course Goals and Curriculum Outcomes</vt:lpstr>
      <vt:lpstr>Course Goals and Curriculum Outcomes</vt:lpstr>
      <vt:lpstr>Course Goals and Curriculum Outcomes</vt:lpstr>
      <vt:lpstr>What is it to “Perceive” Art?</vt:lpstr>
      <vt:lpstr>What is the Purpose of Art?</vt:lpstr>
      <vt:lpstr>What is the Purpose of Art?</vt:lpstr>
      <vt:lpstr>What is the Purpose of Art?</vt:lpstr>
      <vt:lpstr>What is the Purpose of Art?</vt:lpstr>
      <vt:lpstr>What is the Purpose of Art?</vt:lpstr>
      <vt:lpstr>What Are Some Other Purposes for Art?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art?</dc:title>
  <dc:creator>Erika Kirk</dc:creator>
  <cp:lastModifiedBy>Erika Kirk</cp:lastModifiedBy>
  <cp:revision>15</cp:revision>
  <dcterms:created xsi:type="dcterms:W3CDTF">2014-08-15T23:18:29Z</dcterms:created>
  <dcterms:modified xsi:type="dcterms:W3CDTF">2014-08-19T20:55:57Z</dcterms:modified>
</cp:coreProperties>
</file>