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50661BD-67F8-4535-812E-DBD988598C73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245B2B1-3785-451A-9669-65811472860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Strategy to use when writing a </a:t>
            </a:r>
            <a:endParaRPr lang="en-CA" dirty="0" smtClean="0"/>
          </a:p>
          <a:p>
            <a:r>
              <a:rPr lang="en-CA" dirty="0" smtClean="0"/>
              <a:t>Persuasive </a:t>
            </a:r>
            <a:r>
              <a:rPr lang="en-CA" dirty="0" smtClean="0"/>
              <a:t>Essay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RAFTS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77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RAFTS is a writing strategy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824536"/>
          </a:xfrm>
        </p:spPr>
        <p:txBody>
          <a:bodyPr>
            <a:normAutofit/>
          </a:bodyPr>
          <a:lstStyle/>
          <a:p>
            <a:r>
              <a:rPr lang="en-CA" i="1" dirty="0" smtClean="0"/>
              <a:t>All effective writing has these 5 key components</a:t>
            </a:r>
            <a:r>
              <a:rPr lang="en-CA" dirty="0" smtClean="0"/>
              <a:t>:</a:t>
            </a:r>
          </a:p>
          <a:p>
            <a:pPr marL="114300" indent="0">
              <a:buNone/>
            </a:pPr>
            <a:endParaRPr lang="en-CA" dirty="0" smtClean="0"/>
          </a:p>
          <a:p>
            <a:pPr lvl="1"/>
            <a:r>
              <a:rPr lang="en-CA" b="1" dirty="0" smtClean="0"/>
              <a:t>Role</a:t>
            </a:r>
            <a:r>
              <a:rPr lang="en-CA" dirty="0" smtClean="0"/>
              <a:t> of the author – voice and </a:t>
            </a:r>
            <a:r>
              <a:rPr lang="en-CA" dirty="0" err="1" smtClean="0"/>
              <a:t>p.o.v</a:t>
            </a:r>
            <a:r>
              <a:rPr lang="en-CA" dirty="0" smtClean="0"/>
              <a:t>. are clear.</a:t>
            </a:r>
          </a:p>
          <a:p>
            <a:pPr lvl="1"/>
            <a:r>
              <a:rPr lang="en-CA" b="1" dirty="0" smtClean="0"/>
              <a:t>Audience</a:t>
            </a:r>
            <a:r>
              <a:rPr lang="en-CA" dirty="0" smtClean="0"/>
              <a:t> is clear – affects choice of style and content.</a:t>
            </a:r>
          </a:p>
          <a:p>
            <a:pPr lvl="1"/>
            <a:r>
              <a:rPr lang="en-CA" b="1" dirty="0" smtClean="0"/>
              <a:t>Format</a:t>
            </a:r>
            <a:r>
              <a:rPr lang="en-CA" dirty="0" smtClean="0"/>
              <a:t> is appropriate for the audience and topic – affects writing conventions (what language choices, etc. are ok).</a:t>
            </a:r>
          </a:p>
          <a:p>
            <a:pPr lvl="1"/>
            <a:r>
              <a:rPr lang="en-CA" b="1" dirty="0" smtClean="0"/>
              <a:t>Topic</a:t>
            </a:r>
            <a:r>
              <a:rPr lang="en-CA" dirty="0" smtClean="0"/>
              <a:t> is clear – what main ideas that are focused on.</a:t>
            </a:r>
          </a:p>
          <a:p>
            <a:pPr lvl="1"/>
            <a:r>
              <a:rPr lang="en-CA" b="1" dirty="0" smtClean="0"/>
              <a:t>Strong verb </a:t>
            </a:r>
            <a:r>
              <a:rPr lang="en-CA" dirty="0" smtClean="0"/>
              <a:t>is used to summarize the author’s purpose for writing the essay.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163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Persuasive essay?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Discusses a topic of interest</a:t>
            </a:r>
          </a:p>
          <a:p>
            <a:r>
              <a:rPr lang="en-US" dirty="0" smtClean="0"/>
              <a:t>Makes an argument about that topic</a:t>
            </a:r>
          </a:p>
          <a:p>
            <a:r>
              <a:rPr lang="en-US" dirty="0" smtClean="0"/>
              <a:t>Attempts to convince the audience to adopt the writer’s position on that topic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94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CA" dirty="0" smtClean="0"/>
              <a:t>Example of RAFTS at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i="1" dirty="0" smtClean="0"/>
              <a:t>Consider this prompt – What kind of writing would it produce?</a:t>
            </a:r>
          </a:p>
          <a:p>
            <a:pPr marL="0" indent="0">
              <a:buNone/>
            </a:pPr>
            <a:r>
              <a:rPr lang="en-CA" b="1" i="1" dirty="0" smtClean="0">
                <a:solidFill>
                  <a:srgbClr val="FF0000"/>
                </a:solidFill>
              </a:rPr>
              <a:t>Role:  </a:t>
            </a:r>
            <a:r>
              <a:rPr lang="en-CA" i="1" dirty="0" smtClean="0">
                <a:solidFill>
                  <a:srgbClr val="FF0000"/>
                </a:solidFill>
              </a:rPr>
              <a:t>You are a columnist for a Canadian magazine.</a:t>
            </a:r>
          </a:p>
          <a:p>
            <a:pPr marL="0" indent="0">
              <a:buNone/>
            </a:pPr>
            <a:r>
              <a:rPr lang="en-CA" b="1" dirty="0" smtClean="0"/>
              <a:t>Audience:  </a:t>
            </a:r>
            <a:r>
              <a:rPr lang="en-CA" dirty="0" smtClean="0"/>
              <a:t>Its reader can be expected to have a high school education, to have a deep interest in the topic of the essay you are reviewing, and to be familiar with the language you are using.</a:t>
            </a:r>
          </a:p>
          <a:p>
            <a:pPr marL="0" indent="0">
              <a:buNone/>
            </a:pPr>
            <a:r>
              <a:rPr lang="en-CA" b="1" dirty="0" smtClean="0"/>
              <a:t>Format:  </a:t>
            </a:r>
            <a:r>
              <a:rPr lang="en-CA" dirty="0" smtClean="0"/>
              <a:t>The format of your column is a </a:t>
            </a:r>
            <a:r>
              <a:rPr lang="en-CA" b="1" dirty="0" smtClean="0"/>
              <a:t>persuasive essay</a:t>
            </a:r>
          </a:p>
          <a:p>
            <a:pPr marL="0" indent="0">
              <a:buNone/>
            </a:pPr>
            <a:r>
              <a:rPr lang="en-CA" b="1" dirty="0" smtClean="0"/>
              <a:t>Topic:  </a:t>
            </a:r>
            <a:r>
              <a:rPr lang="en-CA" dirty="0" smtClean="0"/>
              <a:t>Your topic is the value of </a:t>
            </a:r>
            <a:r>
              <a:rPr lang="en-CA" dirty="0" smtClean="0"/>
              <a:t>an essay you </a:t>
            </a:r>
            <a:r>
              <a:rPr lang="en-CA" dirty="0" smtClean="0"/>
              <a:t>read on </a:t>
            </a:r>
            <a:r>
              <a:rPr lang="en-CA" dirty="0" smtClean="0"/>
              <a:t>the value of the music industry.</a:t>
            </a: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Strong verb:  </a:t>
            </a:r>
            <a:r>
              <a:rPr lang="en-CA" dirty="0" smtClean="0"/>
              <a:t>Your purpose is to convince your readers of the strengths and weaknesses of this essay and of the value of reading it.  You would pick a verb that would achieve this purpose.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68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Let’s Do RAFTS For </a:t>
            </a:r>
            <a:r>
              <a:rPr lang="en-CA" i="1" u="sng" dirty="0" smtClean="0"/>
              <a:t>Your</a:t>
            </a:r>
            <a:r>
              <a:rPr lang="en-CA" i="1" dirty="0" smtClean="0"/>
              <a:t> </a:t>
            </a:r>
            <a:r>
              <a:rPr lang="en-CA" i="1" dirty="0" smtClean="0"/>
              <a:t/>
            </a:r>
            <a:br>
              <a:rPr lang="en-CA" i="1" dirty="0" smtClean="0"/>
            </a:br>
            <a:r>
              <a:rPr lang="en-CA" dirty="0" smtClean="0"/>
              <a:t>Persuasive </a:t>
            </a:r>
            <a:r>
              <a:rPr lang="en-CA" dirty="0" smtClean="0"/>
              <a:t>Essays…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/>
              <a:t>Role: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Audience: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 smtClean="0"/>
              <a:t>Format: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Topic: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Strong Verb: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01373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have </a:t>
            </a:r>
            <a:r>
              <a:rPr lang="en-CA" b="1" dirty="0" smtClean="0"/>
              <a:t>25 minutes </a:t>
            </a:r>
            <a:r>
              <a:rPr lang="en-CA" dirty="0" smtClean="0"/>
              <a:t>to: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Read </a:t>
            </a:r>
            <a:r>
              <a:rPr lang="en-CA" i="1" dirty="0" smtClean="0"/>
              <a:t>Essay A:  The Attack on the World Trade Centre</a:t>
            </a:r>
          </a:p>
          <a:p>
            <a:pPr lvl="1"/>
            <a:endParaRPr lang="en-CA" i="1" dirty="0" smtClean="0"/>
          </a:p>
          <a:p>
            <a:pPr lvl="1"/>
            <a:r>
              <a:rPr lang="en-CA" dirty="0" smtClean="0"/>
              <a:t>Complete the handout for Essay A on your own.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We will exchange papers with a neighbor and go over the answers as a class.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7559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</TotalTime>
  <Words>321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RAFTS</vt:lpstr>
      <vt:lpstr>RAFTS is a writing strategy</vt:lpstr>
      <vt:lpstr>What is a Persuasive essay?</vt:lpstr>
      <vt:lpstr>Example of RAFTS at work</vt:lpstr>
      <vt:lpstr>Let’s Do RAFTS For Your  Persuasive Essays…</vt:lpstr>
      <vt:lpstr>Your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RAFTS</dc:title>
  <dc:creator>Erika</dc:creator>
  <cp:lastModifiedBy>admin</cp:lastModifiedBy>
  <cp:revision>5</cp:revision>
  <dcterms:created xsi:type="dcterms:W3CDTF">2013-01-09T00:45:07Z</dcterms:created>
  <dcterms:modified xsi:type="dcterms:W3CDTF">2014-04-03T17:24:00Z</dcterms:modified>
</cp:coreProperties>
</file>