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14-11-15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14-11-15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14-11-15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14-11-15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14-11-15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14-11-15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14-11-15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14-11-15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14-11-15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14-11-15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14-11-15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14-11-15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Sculpture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5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What is form? </a:t>
            </a:r>
            <a:r>
              <a:rPr lang="en-US" dirty="0"/>
              <a:t> </a:t>
            </a:r>
            <a:r>
              <a:rPr lang="en-US" dirty="0" smtClean="0"/>
              <a:t>Sculpture?</a:t>
            </a:r>
          </a:p>
          <a:p>
            <a:r>
              <a:rPr lang="en-US" dirty="0" smtClean="0"/>
              <a:t> What are the basic techniques of sculpture?</a:t>
            </a:r>
          </a:p>
          <a:p>
            <a:r>
              <a:rPr lang="en-US" dirty="0" smtClean="0"/>
              <a:t> How do we use form to express an idea, thought, feeling, social issue?</a:t>
            </a:r>
          </a:p>
          <a:p>
            <a:r>
              <a:rPr lang="en-US" dirty="0" smtClean="0"/>
              <a:t> What is considered “good” and “not so good” in form based art?</a:t>
            </a:r>
          </a:p>
          <a:p>
            <a:r>
              <a:rPr lang="en-US" dirty="0" smtClean="0"/>
              <a:t> How can we create our own sculptures on our own and with others?</a:t>
            </a:r>
          </a:p>
          <a:p>
            <a:r>
              <a:rPr lang="en-US" dirty="0" smtClean="0"/>
              <a:t> How do we critique our own work and the work of 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11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7"/>
            <a:ext cx="6196405" cy="39018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Sculpture is 3 dimensional </a:t>
            </a:r>
          </a:p>
          <a:p>
            <a:r>
              <a:rPr lang="en-US" dirty="0" smtClean="0"/>
              <a:t> Sculpture and form art involve many different materials and techniques</a:t>
            </a:r>
          </a:p>
          <a:p>
            <a:r>
              <a:rPr lang="en-US" dirty="0" smtClean="0"/>
              <a:t> Some aspects of sculpture are highly complicated and technical while others are simple</a:t>
            </a:r>
          </a:p>
          <a:p>
            <a:r>
              <a:rPr lang="en-US" dirty="0"/>
              <a:t> </a:t>
            </a:r>
            <a:r>
              <a:rPr lang="en-US" dirty="0" smtClean="0"/>
              <a:t>Sculpture can be stationary or have movement</a:t>
            </a:r>
          </a:p>
          <a:p>
            <a:r>
              <a:rPr lang="en-US" dirty="0" smtClean="0"/>
              <a:t> Sculpture can be ornamental or functional</a:t>
            </a:r>
          </a:p>
          <a:p>
            <a:r>
              <a:rPr lang="en-US" dirty="0"/>
              <a:t> </a:t>
            </a:r>
            <a:r>
              <a:rPr lang="en-US" dirty="0" smtClean="0"/>
              <a:t>Sculpture can be traditional or abstract</a:t>
            </a:r>
          </a:p>
          <a:p>
            <a:r>
              <a:rPr lang="en-US" dirty="0"/>
              <a:t> </a:t>
            </a:r>
            <a:r>
              <a:rPr lang="en-US" dirty="0" smtClean="0"/>
              <a:t>Sculpture is expressive of thoughts, ideas, and 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2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Lessons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9180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Paper Arts – Traditional and Modular Origami</a:t>
            </a:r>
          </a:p>
          <a:p>
            <a:r>
              <a:rPr lang="en-US" dirty="0" smtClean="0"/>
              <a:t> Metal Works – Wire Sculpture</a:t>
            </a:r>
          </a:p>
          <a:p>
            <a:r>
              <a:rPr lang="en-US" dirty="0" smtClean="0"/>
              <a:t> Clay – Landscape Relief Sculpture</a:t>
            </a:r>
          </a:p>
          <a:p>
            <a:r>
              <a:rPr lang="en-US" dirty="0" smtClean="0"/>
              <a:t> Paper Mache – Symbolic Collage or Natural Form</a:t>
            </a:r>
          </a:p>
          <a:p>
            <a:r>
              <a:rPr lang="en-US" i="1" dirty="0" smtClean="0"/>
              <a:t> Guest Speaker </a:t>
            </a:r>
            <a:r>
              <a:rPr lang="en-US" dirty="0" smtClean="0"/>
              <a:t>– Bernie </a:t>
            </a:r>
            <a:r>
              <a:rPr lang="en-US" dirty="0" err="1" smtClean="0"/>
              <a:t>Surette</a:t>
            </a:r>
            <a:r>
              <a:rPr lang="en-US" dirty="0" smtClean="0"/>
              <a:t> – Master Wood Carver</a:t>
            </a:r>
          </a:p>
          <a:p>
            <a:r>
              <a:rPr lang="en-US" dirty="0" smtClean="0"/>
              <a:t> Unconventional Materials – Group Human Form</a:t>
            </a:r>
          </a:p>
          <a:p>
            <a:r>
              <a:rPr lang="en-US" dirty="0" smtClean="0"/>
              <a:t> Found Sculpture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1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Revisiting the Elements of Art and Design – handout - Shape vs. Form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See handout – Form Glossary</a:t>
            </a:r>
          </a:p>
          <a:p>
            <a:endParaRPr lang="en-US" dirty="0"/>
          </a:p>
          <a:p>
            <a:r>
              <a:rPr lang="en-US" dirty="0" smtClean="0"/>
              <a:t> PPT – Sculpture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See handouts – About Sculpture in Western Art and 4 Basic Sculpture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76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145</TotalTime>
  <Words>249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Form Unit</vt:lpstr>
      <vt:lpstr>Inquiry Questions</vt:lpstr>
      <vt:lpstr>Key Ideas</vt:lpstr>
      <vt:lpstr>Unit Lessons at a Glance</vt:lpstr>
      <vt:lpstr>Basic Terms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Unit</dc:title>
  <dc:creator>Erika Kirk</dc:creator>
  <cp:lastModifiedBy>Erika Kirk</cp:lastModifiedBy>
  <cp:revision>7</cp:revision>
  <dcterms:created xsi:type="dcterms:W3CDTF">2014-11-15T17:31:59Z</dcterms:created>
  <dcterms:modified xsi:type="dcterms:W3CDTF">2014-11-15T19:57:26Z</dcterms:modified>
</cp:coreProperties>
</file>