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7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306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37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0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88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81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6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97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61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6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70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65FA-89CB-44F7-B2B5-2829C67F3A55}" type="datetimeFigureOut">
              <a:rPr lang="en-CA" smtClean="0"/>
              <a:t>26/02/2015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0EA9-7160-4D75-A3CE-D54D8CD8AF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93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#!/video.php?v=10152332912748246&amp;pnref=sto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Found Art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Final Sculpture Project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45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Found 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Sculptures made from random materials found in one’s environment are called Found Art.</a:t>
            </a:r>
          </a:p>
          <a:p>
            <a:r>
              <a:rPr lang="en-CA" dirty="0" smtClean="0"/>
              <a:t>We are going to study the 20</a:t>
            </a:r>
            <a:r>
              <a:rPr lang="en-CA" baseline="30000" dirty="0" smtClean="0"/>
              <a:t>th</a:t>
            </a:r>
            <a:r>
              <a:rPr lang="en-CA" dirty="0" smtClean="0"/>
              <a:t> century sculpture </a:t>
            </a:r>
            <a:r>
              <a:rPr lang="en-CA" b="1" i="1" dirty="0" err="1" smtClean="0"/>
              <a:t>Gandydancer’s</a:t>
            </a:r>
            <a:r>
              <a:rPr lang="en-CA" b="1" i="1" dirty="0" smtClean="0"/>
              <a:t> Dream </a:t>
            </a:r>
            <a:r>
              <a:rPr lang="en-CA" dirty="0" smtClean="0"/>
              <a:t>by Mark di </a:t>
            </a:r>
            <a:r>
              <a:rPr lang="en-CA" dirty="0" err="1" smtClean="0"/>
              <a:t>Suvero</a:t>
            </a:r>
            <a:r>
              <a:rPr lang="en-CA" dirty="0" smtClean="0"/>
              <a:t>.</a:t>
            </a:r>
          </a:p>
          <a:p>
            <a:r>
              <a:rPr lang="en-CA" dirty="0" err="1" smtClean="0"/>
              <a:t>Gandydancer’s</a:t>
            </a:r>
            <a:r>
              <a:rPr lang="en-CA" dirty="0" smtClean="0"/>
              <a:t> Dream is a sculpture that focuses on the art elements of </a:t>
            </a:r>
            <a:r>
              <a:rPr lang="en-CA" i="1" dirty="0" smtClean="0"/>
              <a:t>repetition</a:t>
            </a:r>
            <a:r>
              <a:rPr lang="en-CA" dirty="0" smtClean="0"/>
              <a:t> and </a:t>
            </a:r>
            <a:r>
              <a:rPr lang="en-CA" i="1" dirty="0" smtClean="0"/>
              <a:t>rhythm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446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Gandydancer’s</a:t>
            </a:r>
            <a:r>
              <a:rPr lang="en-CA" dirty="0" smtClean="0"/>
              <a:t> Drea</a:t>
            </a:r>
            <a:r>
              <a:rPr lang="en-CA" dirty="0"/>
              <a:t>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4" y="1211529"/>
            <a:ext cx="4649176" cy="38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5" y="4149080"/>
            <a:ext cx="4018755" cy="248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64" y="1196752"/>
            <a:ext cx="3421106" cy="256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 Example of an </a:t>
            </a:r>
            <a:r>
              <a:rPr lang="en-CA" dirty="0"/>
              <a:t>I</a:t>
            </a:r>
            <a:r>
              <a:rPr lang="en-CA" dirty="0" smtClean="0"/>
              <a:t>nteractive Installation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https://www.facebook.com/#!/video.php?v=10152332912748246&amp;pnref=story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29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Final Sculpture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You will be working in pairs to create your own piece of found sculpture.</a:t>
            </a:r>
          </a:p>
          <a:p>
            <a:r>
              <a:rPr lang="en-CA" dirty="0" smtClean="0"/>
              <a:t>Your sculpture must include the elements of repetition and rhythm (movement).</a:t>
            </a:r>
          </a:p>
          <a:p>
            <a:r>
              <a:rPr lang="en-CA" dirty="0" smtClean="0"/>
              <a:t>You will first fill out a proposal for what you are going to do your sculpture on and what materials you will use.</a:t>
            </a:r>
          </a:p>
          <a:p>
            <a:r>
              <a:rPr lang="en-CA" dirty="0" smtClean="0"/>
              <a:t>You will then build your sculpture.</a:t>
            </a:r>
          </a:p>
          <a:p>
            <a:r>
              <a:rPr lang="en-CA" dirty="0" smtClean="0"/>
              <a:t>After your sculpture is built you and your partner will prepare a presentation about your project to share with the class.</a:t>
            </a:r>
          </a:p>
          <a:p>
            <a:r>
              <a:rPr lang="en-CA" dirty="0" smtClean="0"/>
              <a:t>You will fill out a self and group evaluation after you present.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521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163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Found Art</vt:lpstr>
      <vt:lpstr>Found Art</vt:lpstr>
      <vt:lpstr>Gandydancer’s Dream</vt:lpstr>
      <vt:lpstr>An Example of an Interactive Installation </vt:lpstr>
      <vt:lpstr>Final Sculpture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 Art</dc:title>
  <dc:creator>Erika</dc:creator>
  <cp:lastModifiedBy>Erika</cp:lastModifiedBy>
  <cp:revision>6</cp:revision>
  <dcterms:created xsi:type="dcterms:W3CDTF">2015-02-24T14:10:39Z</dcterms:created>
  <dcterms:modified xsi:type="dcterms:W3CDTF">2015-02-26T17:50:54Z</dcterms:modified>
</cp:coreProperties>
</file>