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BB036E4-2DDB-4393-A389-C3BE4CE44FAD}" type="datetimeFigureOut">
              <a:rPr lang="en-CA" smtClean="0"/>
              <a:t>12/02/2014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5087FA2-488E-4633-8354-CCDF73D17F3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36E4-2DDB-4393-A389-C3BE4CE44FAD}" type="datetimeFigureOut">
              <a:rPr lang="en-CA" smtClean="0"/>
              <a:t>12/02/2014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7FA2-488E-4633-8354-CCDF73D17F3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36E4-2DDB-4393-A389-C3BE4CE44FAD}" type="datetimeFigureOut">
              <a:rPr lang="en-CA" smtClean="0"/>
              <a:t>12/02/2014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7FA2-488E-4633-8354-CCDF73D17F3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36E4-2DDB-4393-A389-C3BE4CE44FAD}" type="datetimeFigureOut">
              <a:rPr lang="en-CA" smtClean="0"/>
              <a:t>12/02/2014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7FA2-488E-4633-8354-CCDF73D17F3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36E4-2DDB-4393-A389-C3BE4CE44FAD}" type="datetimeFigureOut">
              <a:rPr lang="en-CA" smtClean="0"/>
              <a:t>12/02/2014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7FA2-488E-4633-8354-CCDF73D17F3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36E4-2DDB-4393-A389-C3BE4CE44FAD}" type="datetimeFigureOut">
              <a:rPr lang="en-CA" smtClean="0"/>
              <a:t>12/02/2014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7FA2-488E-4633-8354-CCDF73D17F39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36E4-2DDB-4393-A389-C3BE4CE44FAD}" type="datetimeFigureOut">
              <a:rPr lang="en-CA" smtClean="0"/>
              <a:t>12/02/2014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7FA2-488E-4633-8354-CCDF73D17F39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36E4-2DDB-4393-A389-C3BE4CE44FAD}" type="datetimeFigureOut">
              <a:rPr lang="en-CA" smtClean="0"/>
              <a:t>12/02/2014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7FA2-488E-4633-8354-CCDF73D17F3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36E4-2DDB-4393-A389-C3BE4CE44FAD}" type="datetimeFigureOut">
              <a:rPr lang="en-CA" smtClean="0"/>
              <a:t>12/02/2014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7FA2-488E-4633-8354-CCDF73D17F3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BB036E4-2DDB-4393-A389-C3BE4CE44FAD}" type="datetimeFigureOut">
              <a:rPr lang="en-CA" smtClean="0"/>
              <a:t>12/02/2014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5087FA2-488E-4633-8354-CCDF73D17F3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BB036E4-2DDB-4393-A389-C3BE4CE44FAD}" type="datetimeFigureOut">
              <a:rPr lang="en-CA" smtClean="0"/>
              <a:t>12/02/2014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5087FA2-488E-4633-8354-CCDF73D17F3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BB036E4-2DDB-4393-A389-C3BE4CE44FAD}" type="datetimeFigureOut">
              <a:rPr lang="en-CA" smtClean="0"/>
              <a:t>12/02/2014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5087FA2-488E-4633-8354-CCDF73D17F39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akespearesglobe.com/about-us/virtual-tou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Elizabethan Drama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761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952" y="332656"/>
            <a:ext cx="7704856" cy="1202485"/>
          </a:xfrm>
        </p:spPr>
        <p:txBody>
          <a:bodyPr>
            <a:normAutofit/>
          </a:bodyPr>
          <a:lstStyle/>
          <a:p>
            <a:r>
              <a:rPr lang="en-CA" sz="3600" dirty="0" smtClean="0"/>
              <a:t>Shakespeare and Elizabethan Drama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96752"/>
            <a:ext cx="7941568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dirty="0" smtClean="0"/>
              <a:t>Elizabethan Drama </a:t>
            </a:r>
          </a:p>
          <a:p>
            <a:r>
              <a:rPr lang="en-CA" sz="2000" dirty="0" smtClean="0"/>
              <a:t>1568-1610 = Queen Elizabeth I</a:t>
            </a:r>
          </a:p>
          <a:p>
            <a:endParaRPr lang="en-CA" sz="2000" dirty="0"/>
          </a:p>
          <a:p>
            <a:pPr marL="0" indent="0">
              <a:buNone/>
            </a:pPr>
            <a:r>
              <a:rPr lang="en-CA" sz="2000" b="1" dirty="0" smtClean="0"/>
              <a:t>Shakespeare</a:t>
            </a:r>
          </a:p>
          <a:p>
            <a:r>
              <a:rPr lang="en-CA" sz="2000" dirty="0" smtClean="0"/>
              <a:t>1564 – born Stratford on Avon (England)</a:t>
            </a:r>
          </a:p>
          <a:p>
            <a:r>
              <a:rPr lang="en-CA" sz="2000" dirty="0" smtClean="0"/>
              <a:t>Family had money – given an excellent education </a:t>
            </a:r>
          </a:p>
          <a:p>
            <a:r>
              <a:rPr lang="en-CA" sz="2000" dirty="0" smtClean="0"/>
              <a:t>1582 – married Ann </a:t>
            </a:r>
            <a:r>
              <a:rPr lang="en-CA" sz="2000" dirty="0" err="1" smtClean="0"/>
              <a:t>Hathway</a:t>
            </a:r>
            <a:r>
              <a:rPr lang="en-CA" sz="2000" dirty="0" smtClean="0"/>
              <a:t> – had twins</a:t>
            </a:r>
          </a:p>
          <a:p>
            <a:r>
              <a:rPr lang="en-CA" sz="2000" dirty="0" smtClean="0"/>
              <a:t>1584 – left Stratford (family stayed)</a:t>
            </a:r>
          </a:p>
          <a:p>
            <a:pPr lvl="1"/>
            <a:r>
              <a:rPr lang="en-CA" sz="2000" dirty="0" smtClean="0"/>
              <a:t>went to London</a:t>
            </a:r>
          </a:p>
          <a:p>
            <a:pPr lvl="1"/>
            <a:r>
              <a:rPr lang="en-CA" sz="2000" dirty="0" smtClean="0"/>
              <a:t>1594 - Actor/director of Lord Chamberlain’s Men (Theatre Co.)</a:t>
            </a:r>
          </a:p>
          <a:p>
            <a:pPr lvl="1"/>
            <a:r>
              <a:rPr lang="en-CA" sz="2000" dirty="0" smtClean="0"/>
              <a:t>Financial partner in building The GLOBE THEATRE in England</a:t>
            </a:r>
          </a:p>
          <a:p>
            <a:pPr lvl="1"/>
            <a:r>
              <a:rPr lang="en-CA" sz="2000" dirty="0" smtClean="0"/>
              <a:t>Projecting stage = theatre in the </a:t>
            </a:r>
            <a:r>
              <a:rPr lang="en-CA" sz="2000" dirty="0" smtClean="0"/>
              <a:t>round</a:t>
            </a:r>
            <a:endParaRPr lang="en-CA" sz="2000" dirty="0" smtClean="0"/>
          </a:p>
          <a:p>
            <a:pPr marL="0" indent="0">
              <a:buNone/>
            </a:pPr>
            <a:r>
              <a:rPr lang="en-CA" sz="1500" dirty="0">
                <a:hlinkClick r:id="rId2"/>
              </a:rPr>
              <a:t>http://</a:t>
            </a:r>
            <a:r>
              <a:rPr lang="en-CA" sz="1500" dirty="0" smtClean="0">
                <a:hlinkClick r:id="rId2"/>
              </a:rPr>
              <a:t>www.athenalearning.com/programs/playing-shakespeare/interactive-globe-theatre</a:t>
            </a:r>
          </a:p>
          <a:p>
            <a:pPr marL="0" indent="0">
              <a:buNone/>
            </a:pPr>
            <a:r>
              <a:rPr lang="en-CA" sz="1500" dirty="0">
                <a:hlinkClick r:id="rId2"/>
              </a:rPr>
              <a:t>http://www.youtube.com/watch?v=m3VGa6Fp3zI</a:t>
            </a:r>
            <a:endParaRPr lang="en-CA" sz="1500" dirty="0" smtClean="0">
              <a:hlinkClick r:id="rId2"/>
            </a:endParaRPr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051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6965245" cy="1202485"/>
          </a:xfrm>
        </p:spPr>
        <p:txBody>
          <a:bodyPr/>
          <a:lstStyle/>
          <a:p>
            <a:r>
              <a:rPr lang="en-CA" dirty="0" smtClean="0"/>
              <a:t>Shakespeare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931224" cy="5040560"/>
          </a:xfrm>
        </p:spPr>
        <p:txBody>
          <a:bodyPr>
            <a:normAutofit/>
          </a:bodyPr>
          <a:lstStyle/>
          <a:p>
            <a:r>
              <a:rPr lang="en-CA" dirty="0" smtClean="0"/>
              <a:t>Plot lines – interesting / complicated</a:t>
            </a:r>
          </a:p>
          <a:p>
            <a:r>
              <a:rPr lang="en-CA" dirty="0" smtClean="0"/>
              <a:t>No scenery </a:t>
            </a:r>
          </a:p>
          <a:p>
            <a:pPr lvl="2"/>
            <a:r>
              <a:rPr lang="en-CA" dirty="0" smtClean="0"/>
              <a:t>Set design was not included in his plays or theatre</a:t>
            </a:r>
          </a:p>
          <a:p>
            <a:pPr lvl="2"/>
            <a:r>
              <a:rPr lang="en-CA" dirty="0" smtClean="0"/>
              <a:t>Lines of description to help with creation of the scene</a:t>
            </a:r>
          </a:p>
          <a:p>
            <a:r>
              <a:rPr lang="en-CA" dirty="0" smtClean="0"/>
              <a:t>Elaborate costumes</a:t>
            </a:r>
          </a:p>
          <a:p>
            <a:pPr lvl="2"/>
            <a:r>
              <a:rPr lang="en-CA" dirty="0" smtClean="0"/>
              <a:t>Never resembling who they were depicting (Julius Caesar in Elizabethan clothes)</a:t>
            </a:r>
          </a:p>
          <a:p>
            <a:pPr lvl="2"/>
            <a:r>
              <a:rPr lang="en-CA" dirty="0" smtClean="0"/>
              <a:t>Boys played women's parts</a:t>
            </a:r>
          </a:p>
          <a:p>
            <a:r>
              <a:rPr lang="en-CA" dirty="0" smtClean="0"/>
              <a:t>1611 – Shakespeare retired = $</a:t>
            </a:r>
          </a:p>
          <a:p>
            <a:r>
              <a:rPr lang="en-CA" dirty="0" smtClean="0"/>
              <a:t>1616 – died and buried – Trinity Church</a:t>
            </a:r>
          </a:p>
        </p:txBody>
      </p:sp>
    </p:spTree>
    <p:extLst>
      <p:ext uri="{BB962C8B-B14F-4D97-AF65-F5344CB8AC3E}">
        <p14:creationId xmlns:p14="http://schemas.microsoft.com/office/powerpoint/2010/main" val="201353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r>
              <a:rPr lang="en-CA" sz="3600" dirty="0" smtClean="0"/>
              <a:t>Four Periods in Shakespeare’s Writing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052736"/>
            <a:ext cx="7344816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dirty="0" smtClean="0"/>
              <a:t>1590 – 1594 – learning his craft </a:t>
            </a:r>
            <a:r>
              <a:rPr lang="en-CA" dirty="0" smtClean="0">
                <a:sym typeface="Wingdings" pitchFamily="2" charset="2"/>
              </a:rPr>
              <a:t> playwright</a:t>
            </a:r>
          </a:p>
          <a:p>
            <a:pPr marL="0" indent="0">
              <a:buNone/>
            </a:pPr>
            <a:endParaRPr lang="en-CA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CA" dirty="0" smtClean="0">
                <a:sym typeface="Wingdings" pitchFamily="2" charset="2"/>
              </a:rPr>
              <a:t>1594 – 1600 – History Plays (Henry’s, </a:t>
            </a:r>
            <a:r>
              <a:rPr lang="en-CA" dirty="0" smtClean="0">
                <a:sym typeface="Wingdings" pitchFamily="2" charset="2"/>
              </a:rPr>
              <a:t>Richard’s, </a:t>
            </a:r>
            <a:r>
              <a:rPr lang="en-CA" smtClean="0">
                <a:sym typeface="Wingdings" pitchFamily="2" charset="2"/>
              </a:rPr>
              <a:t>Julius Caesar)</a:t>
            </a:r>
            <a:endParaRPr lang="en-CA" dirty="0" smtClean="0">
              <a:sym typeface="Wingdings" pitchFamily="2" charset="2"/>
            </a:endParaRPr>
          </a:p>
          <a:p>
            <a:pPr lvl="2"/>
            <a:r>
              <a:rPr lang="en-CA" dirty="0" smtClean="0">
                <a:sym typeface="Wingdings" pitchFamily="2" charset="2"/>
              </a:rPr>
              <a:t>England needs one central King so that power will lead to good government – absolute authority</a:t>
            </a:r>
          </a:p>
          <a:p>
            <a:pPr lvl="2"/>
            <a:r>
              <a:rPr lang="en-CA" dirty="0" smtClean="0">
                <a:sym typeface="Wingdings" pitchFamily="2" charset="2"/>
              </a:rPr>
              <a:t>2 themes:  Romantic comedies</a:t>
            </a:r>
          </a:p>
          <a:p>
            <a:pPr lvl="6"/>
            <a:r>
              <a:rPr lang="en-CA" dirty="0" smtClean="0">
                <a:sym typeface="Wingdings" pitchFamily="2" charset="2"/>
              </a:rPr>
              <a:t>Romeo and Juliet</a:t>
            </a:r>
          </a:p>
          <a:p>
            <a:pPr lvl="6"/>
            <a:r>
              <a:rPr lang="en-CA" dirty="0" smtClean="0">
                <a:sym typeface="Wingdings" pitchFamily="2" charset="2"/>
              </a:rPr>
              <a:t>12</a:t>
            </a:r>
            <a:r>
              <a:rPr lang="en-CA" baseline="30000" dirty="0" smtClean="0">
                <a:sym typeface="Wingdings" pitchFamily="2" charset="2"/>
              </a:rPr>
              <a:t>th</a:t>
            </a:r>
            <a:r>
              <a:rPr lang="en-CA" dirty="0" smtClean="0">
                <a:sym typeface="Wingdings" pitchFamily="2" charset="2"/>
              </a:rPr>
              <a:t> Night</a:t>
            </a:r>
          </a:p>
          <a:p>
            <a:pPr lvl="3"/>
            <a:r>
              <a:rPr lang="en-CA" dirty="0" smtClean="0">
                <a:sym typeface="Wingdings" pitchFamily="2" charset="2"/>
              </a:rPr>
              <a:t>Women are cleverly portrayed, charming, can out wit supposed male superiors</a:t>
            </a:r>
          </a:p>
          <a:p>
            <a:pPr marL="0" indent="0">
              <a:buNone/>
            </a:pPr>
            <a:endParaRPr lang="en-CA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CA" dirty="0" smtClean="0">
                <a:sym typeface="Wingdings" pitchFamily="2" charset="2"/>
              </a:rPr>
              <a:t>1600-1609 – Tragedies</a:t>
            </a:r>
          </a:p>
          <a:p>
            <a:pPr lvl="2"/>
            <a:r>
              <a:rPr lang="en-CA" dirty="0" smtClean="0">
                <a:sym typeface="Wingdings" pitchFamily="2" charset="2"/>
              </a:rPr>
              <a:t>Hamlet – “revenge”</a:t>
            </a:r>
          </a:p>
          <a:p>
            <a:pPr lvl="2"/>
            <a:r>
              <a:rPr lang="en-CA" dirty="0" smtClean="0">
                <a:sym typeface="Wingdings" pitchFamily="2" charset="2"/>
              </a:rPr>
              <a:t>Othello – “jealousy”</a:t>
            </a:r>
          </a:p>
          <a:p>
            <a:pPr lvl="2"/>
            <a:r>
              <a:rPr lang="en-CA" dirty="0" smtClean="0">
                <a:sym typeface="Wingdings" pitchFamily="2" charset="2"/>
              </a:rPr>
              <a:t>Macbeth – “political assassination”</a:t>
            </a:r>
          </a:p>
          <a:p>
            <a:pPr lvl="2"/>
            <a:r>
              <a:rPr lang="en-CA" dirty="0" smtClean="0">
                <a:sym typeface="Wingdings" pitchFamily="2" charset="2"/>
              </a:rPr>
              <a:t>King Lear – “old age”</a:t>
            </a:r>
          </a:p>
          <a:p>
            <a:pPr marL="0" indent="0">
              <a:buNone/>
            </a:pPr>
            <a:endParaRPr lang="en-CA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CA" dirty="0" smtClean="0">
                <a:sym typeface="Wingdings" pitchFamily="2" charset="2"/>
              </a:rPr>
              <a:t>1609 – Problem Plays</a:t>
            </a:r>
          </a:p>
          <a:p>
            <a:pPr lvl="2"/>
            <a:r>
              <a:rPr lang="en-CA" dirty="0" smtClean="0">
                <a:sym typeface="Wingdings" pitchFamily="2" charset="2"/>
              </a:rPr>
              <a:t>Tempest</a:t>
            </a:r>
          </a:p>
          <a:p>
            <a:pPr lvl="2"/>
            <a:r>
              <a:rPr lang="en-CA" dirty="0" smtClean="0">
                <a:sym typeface="Wingdings" pitchFamily="2" charset="2"/>
              </a:rPr>
              <a:t>Winter’s Tale</a:t>
            </a:r>
          </a:p>
        </p:txBody>
      </p:sp>
    </p:spTree>
    <p:extLst>
      <p:ext uri="{BB962C8B-B14F-4D97-AF65-F5344CB8AC3E}">
        <p14:creationId xmlns:p14="http://schemas.microsoft.com/office/powerpoint/2010/main" val="111134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167</TotalTime>
  <Words>245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Pushpin</vt:lpstr>
      <vt:lpstr>Elizabethan Drama</vt:lpstr>
      <vt:lpstr>Shakespeare and Elizabethan Drama</vt:lpstr>
      <vt:lpstr>Shakespeare</vt:lpstr>
      <vt:lpstr>Four Periods in Shakespeare’s Writing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Elizabethan Drama</dc:title>
  <dc:creator>Erika</dc:creator>
  <cp:lastModifiedBy>admin</cp:lastModifiedBy>
  <cp:revision>9</cp:revision>
  <dcterms:created xsi:type="dcterms:W3CDTF">2012-12-04T00:59:42Z</dcterms:created>
  <dcterms:modified xsi:type="dcterms:W3CDTF">2014-02-12T19:34:47Z</dcterms:modified>
</cp:coreProperties>
</file>