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B3778-59F2-483B-9C25-6B77502F7459}" type="datetimeFigureOut">
              <a:rPr lang="en-US" smtClean="0"/>
              <a:t>11/16/2012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E7F42-C6C1-4B8D-A616-FC2C19F8F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097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B3778-59F2-483B-9C25-6B77502F7459}" type="datetimeFigureOut">
              <a:rPr lang="en-US" smtClean="0"/>
              <a:t>11/16/2012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E7F42-C6C1-4B8D-A616-FC2C19F8F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08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B3778-59F2-483B-9C25-6B77502F7459}" type="datetimeFigureOut">
              <a:rPr lang="en-US" smtClean="0"/>
              <a:t>11/16/2012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E7F42-C6C1-4B8D-A616-FC2C19F8F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82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B3778-59F2-483B-9C25-6B77502F7459}" type="datetimeFigureOut">
              <a:rPr lang="en-US" smtClean="0"/>
              <a:t>11/16/2012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E7F42-C6C1-4B8D-A616-FC2C19F8F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97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B3778-59F2-483B-9C25-6B77502F7459}" type="datetimeFigureOut">
              <a:rPr lang="en-US" smtClean="0"/>
              <a:t>11/16/2012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E7F42-C6C1-4B8D-A616-FC2C19F8F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973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B3778-59F2-483B-9C25-6B77502F7459}" type="datetimeFigureOut">
              <a:rPr lang="en-US" smtClean="0"/>
              <a:t>11/16/2012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E7F42-C6C1-4B8D-A616-FC2C19F8F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135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B3778-59F2-483B-9C25-6B77502F7459}" type="datetimeFigureOut">
              <a:rPr lang="en-US" smtClean="0"/>
              <a:t>11/16/2012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E7F42-C6C1-4B8D-A616-FC2C19F8F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21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B3778-59F2-483B-9C25-6B77502F7459}" type="datetimeFigureOut">
              <a:rPr lang="en-US" smtClean="0"/>
              <a:t>11/16/2012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E7F42-C6C1-4B8D-A616-FC2C19F8F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961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B3778-59F2-483B-9C25-6B77502F7459}" type="datetimeFigureOut">
              <a:rPr lang="en-US" smtClean="0"/>
              <a:t>11/16/2012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E7F42-C6C1-4B8D-A616-FC2C19F8F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186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B3778-59F2-483B-9C25-6B77502F7459}" type="datetimeFigureOut">
              <a:rPr lang="en-US" smtClean="0"/>
              <a:t>11/16/2012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E7F42-C6C1-4B8D-A616-FC2C19F8F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187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B3778-59F2-483B-9C25-6B77502F7459}" type="datetimeFigureOut">
              <a:rPr lang="en-US" smtClean="0"/>
              <a:t>11/16/2012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E7F42-C6C1-4B8D-A616-FC2C19F8F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301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B3778-59F2-483B-9C25-6B77502F7459}" type="datetimeFigureOut">
              <a:rPr lang="en-US" smtClean="0"/>
              <a:t>11/16/2012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E7F42-C6C1-4B8D-A616-FC2C19F8F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816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jameswhall.blogspot.com/2008/01/maybe-dats-your-pwoblem-too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Connotation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Power of Word Choice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277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your Writer’s Notebook: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i="1" dirty="0" smtClean="0"/>
              <a:t>Tell me, which would you rather be?  </a:t>
            </a:r>
          </a:p>
          <a:p>
            <a:pPr marL="0" indent="0">
              <a:buNone/>
            </a:pPr>
            <a:r>
              <a:rPr lang="en-US" dirty="0" smtClean="0"/>
              <a:t>Justify your response by explaining the differences in the words.</a:t>
            </a:r>
          </a:p>
          <a:p>
            <a:pPr marL="0" indent="0">
              <a:buNone/>
            </a:pPr>
            <a:endParaRPr lang="en-US" sz="1100" dirty="0" smtClean="0"/>
          </a:p>
          <a:p>
            <a:pPr lvl="1"/>
            <a:r>
              <a:rPr lang="en-US" sz="2000" dirty="0" smtClean="0"/>
              <a:t>Sophisticated or elegant</a:t>
            </a:r>
          </a:p>
          <a:p>
            <a:pPr lvl="1"/>
            <a:r>
              <a:rPr lang="en-US" sz="2000" dirty="0" smtClean="0"/>
              <a:t>Skinny or slim</a:t>
            </a:r>
          </a:p>
          <a:p>
            <a:pPr lvl="1"/>
            <a:r>
              <a:rPr lang="en-US" sz="2000" dirty="0" smtClean="0"/>
              <a:t>Frugal or thrifty</a:t>
            </a:r>
          </a:p>
          <a:p>
            <a:pPr lvl="1"/>
            <a:r>
              <a:rPr lang="en-US" sz="2000" dirty="0" smtClean="0"/>
              <a:t>A problem solver or a conniving person</a:t>
            </a:r>
          </a:p>
          <a:p>
            <a:pPr lvl="1"/>
            <a:r>
              <a:rPr lang="en-US" sz="2000" dirty="0" smtClean="0"/>
              <a:t>A take-charge person or a controlling person</a:t>
            </a:r>
          </a:p>
          <a:p>
            <a:pPr lvl="1"/>
            <a:r>
              <a:rPr lang="en-US" sz="2000" dirty="0" smtClean="0"/>
              <a:t>Stubborn or strong-willed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6563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“Maybe </a:t>
            </a:r>
            <a:r>
              <a:rPr lang="en-US" dirty="0" err="1" smtClean="0"/>
              <a:t>Dats</a:t>
            </a:r>
            <a:r>
              <a:rPr lang="en-US" dirty="0" smtClean="0"/>
              <a:t> </a:t>
            </a:r>
            <a:r>
              <a:rPr lang="en-US" dirty="0" err="1" smtClean="0"/>
              <a:t>Youwr</a:t>
            </a:r>
            <a:r>
              <a:rPr lang="en-US" dirty="0" smtClean="0"/>
              <a:t> </a:t>
            </a:r>
            <a:r>
              <a:rPr lang="en-US" dirty="0" err="1" smtClean="0"/>
              <a:t>Pwoblem</a:t>
            </a:r>
            <a:r>
              <a:rPr lang="en-US" dirty="0" smtClean="0"/>
              <a:t> Too”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Read the poem “</a:t>
            </a:r>
            <a:r>
              <a:rPr lang="en-US" i="1" dirty="0" smtClean="0"/>
              <a:t>Maybe </a:t>
            </a:r>
            <a:r>
              <a:rPr lang="en-US" i="1" dirty="0" err="1" smtClean="0"/>
              <a:t>Dats</a:t>
            </a:r>
            <a:r>
              <a:rPr lang="en-US" i="1" dirty="0" smtClean="0"/>
              <a:t> </a:t>
            </a:r>
            <a:r>
              <a:rPr lang="en-US" i="1" dirty="0" err="1" smtClean="0"/>
              <a:t>Youwr</a:t>
            </a:r>
            <a:r>
              <a:rPr lang="en-US" i="1" dirty="0" smtClean="0"/>
              <a:t> </a:t>
            </a:r>
            <a:r>
              <a:rPr lang="en-US" i="1" dirty="0" err="1" smtClean="0"/>
              <a:t>Pwoblem</a:t>
            </a:r>
            <a:r>
              <a:rPr lang="en-US" i="1" dirty="0" smtClean="0"/>
              <a:t> Too</a:t>
            </a:r>
            <a:r>
              <a:rPr lang="en-US" dirty="0" smtClean="0"/>
              <a:t>” by Jim Hall. </a:t>
            </a:r>
          </a:p>
          <a:p>
            <a:r>
              <a:rPr lang="en-US" dirty="0" smtClean="0"/>
              <a:t>Answer the following questions </a:t>
            </a:r>
            <a:r>
              <a:rPr lang="en-US" u="sng" dirty="0" smtClean="0"/>
              <a:t>on the poem handout</a:t>
            </a:r>
            <a:r>
              <a:rPr lang="en-US" dirty="0" smtClean="0"/>
              <a:t>: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What do you notice about the word choices in the poem?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What else do you notice?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What sticks with you?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What effect does this have?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What did you notice that you might try in your writing?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2667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Misspellings (why)?</a:t>
            </a:r>
          </a:p>
          <a:p>
            <a:r>
              <a:rPr lang="en-US" dirty="0" smtClean="0"/>
              <a:t>Font – upper case for the word SPIDERMAN, contrast between the simple vocabulary and the sophisticated idea of our suits or reputations</a:t>
            </a:r>
          </a:p>
          <a:p>
            <a:r>
              <a:rPr lang="en-US" dirty="0" smtClean="0"/>
              <a:t>The purpose of the question at the end of the poem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6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write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your Writer’s Notebook, respond to the following:</a:t>
            </a:r>
          </a:p>
          <a:p>
            <a:endParaRPr lang="en-US" dirty="0"/>
          </a:p>
          <a:p>
            <a:r>
              <a:rPr lang="en-US" dirty="0" smtClean="0"/>
              <a:t>What connection do you make to </a:t>
            </a:r>
            <a:r>
              <a:rPr lang="en-US" b="1" dirty="0" smtClean="0"/>
              <a:t>one</a:t>
            </a:r>
            <a:r>
              <a:rPr lang="en-US" dirty="0" smtClean="0"/>
              <a:t> of these three issues, brought up in the poem:  personal problems, world problems, or reputation.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55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Jim Hall have to say?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http://jameswhall.blogspot.com/2008/01/maybe-dats-your-pwoblem-too.html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40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Pick </a:t>
            </a:r>
            <a:r>
              <a:rPr lang="en-US" b="1" dirty="0" smtClean="0"/>
              <a:t>one word</a:t>
            </a:r>
            <a:r>
              <a:rPr lang="en-US" dirty="0" smtClean="0"/>
              <a:t> from the poem and </a:t>
            </a:r>
            <a:r>
              <a:rPr lang="en-US" b="1" dirty="0" smtClean="0"/>
              <a:t>explain its connotation</a:t>
            </a:r>
            <a:r>
              <a:rPr lang="en-US" dirty="0" smtClean="0"/>
              <a:t> using words, pictures, or a combination of words and pictures.</a:t>
            </a:r>
          </a:p>
          <a:p>
            <a:r>
              <a:rPr lang="en-US" dirty="0" smtClean="0"/>
              <a:t>Pass it in when you are finished.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863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251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Connotation  </vt:lpstr>
      <vt:lpstr>In your Writer’s Notebook:</vt:lpstr>
      <vt:lpstr>“Maybe Dats Youwr Pwoblem Too”</vt:lpstr>
      <vt:lpstr>Discussion</vt:lpstr>
      <vt:lpstr>Quick write response</vt:lpstr>
      <vt:lpstr>What does Jim Hall have to say?</vt:lpstr>
      <vt:lpstr>Exit Slips</vt:lpstr>
    </vt:vector>
  </TitlesOfParts>
  <Company>SSRSB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Connotation  </dc:title>
  <dc:creator>Staff</dc:creator>
  <cp:lastModifiedBy>Staff</cp:lastModifiedBy>
  <cp:revision>2</cp:revision>
  <dcterms:created xsi:type="dcterms:W3CDTF">2012-11-16T12:29:43Z</dcterms:created>
  <dcterms:modified xsi:type="dcterms:W3CDTF">2012-11-16T12:47:38Z</dcterms:modified>
</cp:coreProperties>
</file>